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19" r:id="rId1"/>
  </p:sldMasterIdLst>
  <p:notesMasterIdLst>
    <p:notesMasterId r:id="rId57"/>
  </p:notesMasterIdLst>
  <p:handoutMasterIdLst>
    <p:handoutMasterId r:id="rId58"/>
  </p:handoutMasterIdLst>
  <p:sldIdLst>
    <p:sldId id="360" r:id="rId2"/>
    <p:sldId id="375" r:id="rId3"/>
    <p:sldId id="386" r:id="rId4"/>
    <p:sldId id="391" r:id="rId5"/>
    <p:sldId id="390" r:id="rId6"/>
    <p:sldId id="388" r:id="rId7"/>
    <p:sldId id="285" r:id="rId8"/>
    <p:sldId id="257" r:id="rId9"/>
    <p:sldId id="389" r:id="rId10"/>
    <p:sldId id="258" r:id="rId11"/>
    <p:sldId id="277" r:id="rId12"/>
    <p:sldId id="260" r:id="rId13"/>
    <p:sldId id="376" r:id="rId14"/>
    <p:sldId id="387" r:id="rId15"/>
    <p:sldId id="261" r:id="rId16"/>
    <p:sldId id="286" r:id="rId17"/>
    <p:sldId id="392" r:id="rId18"/>
    <p:sldId id="378" r:id="rId19"/>
    <p:sldId id="397" r:id="rId20"/>
    <p:sldId id="332" r:id="rId21"/>
    <p:sldId id="291" r:id="rId22"/>
    <p:sldId id="267" r:id="rId23"/>
    <p:sldId id="266" r:id="rId24"/>
    <p:sldId id="334" r:id="rId25"/>
    <p:sldId id="350" r:id="rId26"/>
    <p:sldId id="316" r:id="rId27"/>
    <p:sldId id="382" r:id="rId28"/>
    <p:sldId id="317" r:id="rId29"/>
    <p:sldId id="383" r:id="rId30"/>
    <p:sldId id="318" r:id="rId31"/>
    <p:sldId id="347" r:id="rId32"/>
    <p:sldId id="323" r:id="rId33"/>
    <p:sldId id="362" r:id="rId34"/>
    <p:sldId id="384" r:id="rId35"/>
    <p:sldId id="385" r:id="rId36"/>
    <p:sldId id="363" r:id="rId37"/>
    <p:sldId id="364" r:id="rId38"/>
    <p:sldId id="379" r:id="rId39"/>
    <p:sldId id="380" r:id="rId40"/>
    <p:sldId id="293" r:id="rId41"/>
    <p:sldId id="295" r:id="rId42"/>
    <p:sldId id="269" r:id="rId43"/>
    <p:sldId id="294" r:id="rId44"/>
    <p:sldId id="268" r:id="rId45"/>
    <p:sldId id="322" r:id="rId46"/>
    <p:sldId id="344" r:id="rId47"/>
    <p:sldId id="398" r:id="rId48"/>
    <p:sldId id="320" r:id="rId49"/>
    <p:sldId id="321" r:id="rId50"/>
    <p:sldId id="283" r:id="rId51"/>
    <p:sldId id="394" r:id="rId52"/>
    <p:sldId id="393" r:id="rId53"/>
    <p:sldId id="395" r:id="rId54"/>
    <p:sldId id="396" r:id="rId55"/>
    <p:sldId id="374" r:id="rId56"/>
  </p:sldIdLst>
  <p:sldSz cx="9144000" cy="6858000" type="screen4x3"/>
  <p:notesSz cx="6799263" cy="9929813"/>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86">
          <p15:clr>
            <a:srgbClr val="A4A3A4"/>
          </p15:clr>
        </p15:guide>
        <p15:guide id="2" pos="28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5184" autoAdjust="0"/>
  </p:normalViewPr>
  <p:slideViewPr>
    <p:cSldViewPr snapToGrid="0">
      <p:cViewPr varScale="1">
        <p:scale>
          <a:sx n="85" d="100"/>
          <a:sy n="85" d="100"/>
        </p:scale>
        <p:origin x="1291" y="58"/>
      </p:cViewPr>
      <p:guideLst>
        <p:guide orient="horz" pos="2186"/>
        <p:guide pos="2872"/>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歌 高" userId="d8a25b1d-6c3e-4cc3-9e77-5cd4abedca6a" providerId="ADAL" clId="{998F9E70-F4DA-4DB6-8ACC-E3FD13E56B7C}"/>
    <pc:docChg chg="modSld">
      <pc:chgData name="歌 高" userId="d8a25b1d-6c3e-4cc3-9e77-5cd4abedca6a" providerId="ADAL" clId="{998F9E70-F4DA-4DB6-8ACC-E3FD13E56B7C}" dt="2022-03-08T01:28:54.545" v="6" actId="478"/>
      <pc:docMkLst>
        <pc:docMk/>
      </pc:docMkLst>
      <pc:sldChg chg="modSp">
        <pc:chgData name="歌 高" userId="d8a25b1d-6c3e-4cc3-9e77-5cd4abedca6a" providerId="ADAL" clId="{998F9E70-F4DA-4DB6-8ACC-E3FD13E56B7C}" dt="2022-03-08T01:28:41.923" v="5" actId="1076"/>
        <pc:sldMkLst>
          <pc:docMk/>
          <pc:sldMk cId="0" sldId="386"/>
        </pc:sldMkLst>
        <pc:picChg chg="mod">
          <ac:chgData name="歌 高" userId="d8a25b1d-6c3e-4cc3-9e77-5cd4abedca6a" providerId="ADAL" clId="{998F9E70-F4DA-4DB6-8ACC-E3FD13E56B7C}" dt="2022-03-08T01:28:39.628" v="4" actId="1076"/>
          <ac:picMkLst>
            <pc:docMk/>
            <pc:sldMk cId="0" sldId="386"/>
            <ac:picMk id="14340" creationId="{9C344AEA-5DA7-4D07-A28D-9A3584CF17AB}"/>
          </ac:picMkLst>
        </pc:picChg>
        <pc:picChg chg="mod">
          <ac:chgData name="歌 高" userId="d8a25b1d-6c3e-4cc3-9e77-5cd4abedca6a" providerId="ADAL" clId="{998F9E70-F4DA-4DB6-8ACC-E3FD13E56B7C}" dt="2022-03-08T01:28:41.923" v="5" actId="1076"/>
          <ac:picMkLst>
            <pc:docMk/>
            <pc:sldMk cId="0" sldId="386"/>
            <ac:picMk id="14341" creationId="{D2BBE90F-49AA-41C6-B17E-F5A50F2B4263}"/>
          </ac:picMkLst>
        </pc:picChg>
      </pc:sldChg>
      <pc:sldChg chg="delSp">
        <pc:chgData name="歌 高" userId="d8a25b1d-6c3e-4cc3-9e77-5cd4abedca6a" providerId="ADAL" clId="{998F9E70-F4DA-4DB6-8ACC-E3FD13E56B7C}" dt="2022-03-08T01:28:54.545" v="6" actId="478"/>
        <pc:sldMkLst>
          <pc:docMk/>
          <pc:sldMk cId="0" sldId="390"/>
        </pc:sldMkLst>
        <pc:spChg chg="del">
          <ac:chgData name="歌 高" userId="d8a25b1d-6c3e-4cc3-9e77-5cd4abedca6a" providerId="ADAL" clId="{998F9E70-F4DA-4DB6-8ACC-E3FD13E56B7C}" dt="2022-03-08T01:28:54.545" v="6" actId="478"/>
          <ac:spMkLst>
            <pc:docMk/>
            <pc:sldMk cId="0" sldId="390"/>
            <ac:spMk id="18434" creationId="{6B308749-7E4F-4EFC-93D4-D6D1BF3FA2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8DE54FA-D82D-4278-9A6D-BD8E0B7658BC}"/>
              </a:ext>
            </a:extLst>
          </p:cNvPr>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none" lIns="91440" tIns="45720" rIns="91440" bIns="45720" numCol="1" anchor="t" anchorCtr="0" compatLnSpc="1"/>
          <a:lstStyle>
            <a:lvl1pPr eaLnBrk="0" fontAlgn="auto" hangingPunct="0">
              <a:spcBef>
                <a:spcPts val="0"/>
              </a:spcBef>
              <a:spcAft>
                <a:spcPts val="0"/>
              </a:spcAft>
              <a:defRPr kumimoji="0" sz="1200">
                <a:solidFill>
                  <a:schemeClr val="tx1"/>
                </a:solidFill>
                <a:latin typeface="Helvetica" pitchFamily="34" charset="0"/>
                <a:ea typeface="PMingLiU" pitchFamily="18" charset="-120"/>
                <a:cs typeface="+mn-cs"/>
              </a:defRPr>
            </a:lvl1pPr>
          </a:lstStyle>
          <a:p>
            <a:pPr>
              <a:defRPr/>
            </a:pPr>
            <a:endParaRPr lang="en-US" altLang="zh-TW"/>
          </a:p>
        </p:txBody>
      </p:sp>
      <p:sp>
        <p:nvSpPr>
          <p:cNvPr id="58371" name="Rectangle 3">
            <a:extLst>
              <a:ext uri="{FF2B5EF4-FFF2-40B4-BE49-F238E27FC236}">
                <a16:creationId xmlns:a16="http://schemas.microsoft.com/office/drawing/2014/main" id="{E5B99977-2538-4267-9DDD-C936CBD9098A}"/>
              </a:ext>
            </a:extLst>
          </p:cNvPr>
          <p:cNvSpPr>
            <a:spLocks noGrp="1" noChangeArrowheads="1"/>
          </p:cNvSpPr>
          <p:nvPr>
            <p:ph type="dt" sz="quarter" idx="1"/>
          </p:nvPr>
        </p:nvSpPr>
        <p:spPr bwMode="auto">
          <a:xfrm>
            <a:off x="3852863" y="0"/>
            <a:ext cx="2946400" cy="496888"/>
          </a:xfrm>
          <a:prstGeom prst="rect">
            <a:avLst/>
          </a:prstGeom>
          <a:noFill/>
          <a:ln w="9525">
            <a:noFill/>
            <a:miter lim="800000"/>
          </a:ln>
          <a:effectLst/>
        </p:spPr>
        <p:txBody>
          <a:bodyPr vert="horz" wrap="none" lIns="91440" tIns="45720" rIns="91440" bIns="45720" numCol="1" anchor="t" anchorCtr="0" compatLnSpc="1"/>
          <a:lstStyle>
            <a:lvl1pPr algn="r" eaLnBrk="0" fontAlgn="auto" hangingPunct="0">
              <a:spcBef>
                <a:spcPts val="0"/>
              </a:spcBef>
              <a:spcAft>
                <a:spcPts val="0"/>
              </a:spcAft>
              <a:defRPr kumimoji="0" sz="1200">
                <a:solidFill>
                  <a:schemeClr val="tx1"/>
                </a:solidFill>
                <a:latin typeface="Helvetica" pitchFamily="34" charset="0"/>
                <a:ea typeface="PMingLiU" pitchFamily="18" charset="-120"/>
                <a:cs typeface="+mn-cs"/>
              </a:defRPr>
            </a:lvl1pPr>
          </a:lstStyle>
          <a:p>
            <a:pPr>
              <a:defRPr/>
            </a:pPr>
            <a:endParaRPr lang="en-US" altLang="zh-TW"/>
          </a:p>
        </p:txBody>
      </p:sp>
      <p:sp>
        <p:nvSpPr>
          <p:cNvPr id="58372" name="Rectangle 4">
            <a:extLst>
              <a:ext uri="{FF2B5EF4-FFF2-40B4-BE49-F238E27FC236}">
                <a16:creationId xmlns:a16="http://schemas.microsoft.com/office/drawing/2014/main" id="{9C3A4F09-9094-4F22-88AA-41635633AF44}"/>
              </a:ext>
            </a:extLst>
          </p:cNvPr>
          <p:cNvSpPr>
            <a:spLocks noGrp="1" noChangeArrowheads="1"/>
          </p:cNvSpPr>
          <p:nvPr>
            <p:ph type="ftr" sz="quarter" idx="2"/>
          </p:nvPr>
        </p:nvSpPr>
        <p:spPr bwMode="auto">
          <a:xfrm>
            <a:off x="0" y="9432925"/>
            <a:ext cx="2946400" cy="496888"/>
          </a:xfrm>
          <a:prstGeom prst="rect">
            <a:avLst/>
          </a:prstGeom>
          <a:noFill/>
          <a:ln w="9525">
            <a:noFill/>
            <a:miter lim="800000"/>
          </a:ln>
          <a:effectLst/>
        </p:spPr>
        <p:txBody>
          <a:bodyPr vert="horz" wrap="none" lIns="91440" tIns="45720" rIns="91440" bIns="45720" numCol="1" anchor="b" anchorCtr="0" compatLnSpc="1"/>
          <a:lstStyle>
            <a:lvl1pPr eaLnBrk="0" fontAlgn="auto" hangingPunct="0">
              <a:spcBef>
                <a:spcPts val="0"/>
              </a:spcBef>
              <a:spcAft>
                <a:spcPts val="0"/>
              </a:spcAft>
              <a:defRPr kumimoji="0" sz="1200">
                <a:solidFill>
                  <a:schemeClr val="tx1"/>
                </a:solidFill>
                <a:latin typeface="Helvetica" pitchFamily="34" charset="0"/>
                <a:ea typeface="PMingLiU" pitchFamily="18" charset="-120"/>
                <a:cs typeface="+mn-cs"/>
              </a:defRPr>
            </a:lvl1pPr>
          </a:lstStyle>
          <a:p>
            <a:pPr>
              <a:defRPr/>
            </a:pPr>
            <a:endParaRPr lang="en-US" altLang="zh-TW"/>
          </a:p>
        </p:txBody>
      </p:sp>
      <p:sp>
        <p:nvSpPr>
          <p:cNvPr id="58373" name="Rectangle 5">
            <a:extLst>
              <a:ext uri="{FF2B5EF4-FFF2-40B4-BE49-F238E27FC236}">
                <a16:creationId xmlns:a16="http://schemas.microsoft.com/office/drawing/2014/main" id="{71FD81D5-FF47-40F8-B3FF-D68C87D082FD}"/>
              </a:ext>
            </a:extLst>
          </p:cNvPr>
          <p:cNvSpPr>
            <a:spLocks noGrp="1" noChangeArrowheads="1"/>
          </p:cNvSpPr>
          <p:nvPr>
            <p:ph type="sldNum" sz="quarter" idx="3"/>
          </p:nvPr>
        </p:nvSpPr>
        <p:spPr bwMode="auto">
          <a:xfrm>
            <a:off x="3852863" y="9432925"/>
            <a:ext cx="2946400" cy="496888"/>
          </a:xfrm>
          <a:prstGeom prst="rect">
            <a:avLst/>
          </a:prstGeom>
          <a:noFill/>
          <a:ln w="9525">
            <a:noFill/>
            <a:miter lim="800000"/>
          </a:ln>
          <a:effectLst/>
        </p:spPr>
        <p:txBody>
          <a:bodyPr vert="horz" wrap="none" lIns="91440" tIns="45720" rIns="91440" bIns="45720" numCol="1" anchor="b" anchorCtr="0" compatLnSpc="1">
            <a:prstTxWarp prst="textNoShape">
              <a:avLst/>
            </a:prstTxWarp>
          </a:bodyPr>
          <a:lstStyle>
            <a:lvl1pPr algn="r">
              <a:defRPr sz="1200" smtClean="0">
                <a:latin typeface="Helvetica" panose="020B0604020202020204" pitchFamily="34" charset="0"/>
              </a:defRPr>
            </a:lvl1pPr>
          </a:lstStyle>
          <a:p>
            <a:pPr>
              <a:defRPr/>
            </a:pPr>
            <a:fld id="{315CEEBD-8ED8-4034-AC46-D19CD047171F}" type="slidenum">
              <a:rPr lang="zh-TW" altLang="en-US"/>
              <a:pPr>
                <a:defRPr/>
              </a:pPr>
              <a:t>‹#›</a:t>
            </a:fld>
            <a:endParaRPr lang="en-US" alt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9DB5D0BA-1EFD-47BF-ABDD-42E706963E9C}"/>
              </a:ext>
            </a:extLst>
          </p:cNvPr>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none" lIns="91440" tIns="45720" rIns="91440" bIns="45720" numCol="1" anchor="t" anchorCtr="0" compatLnSpc="1"/>
          <a:lstStyle>
            <a:lvl1pPr eaLnBrk="0" fontAlgn="auto" hangingPunct="0">
              <a:spcBef>
                <a:spcPts val="0"/>
              </a:spcBef>
              <a:spcAft>
                <a:spcPts val="0"/>
              </a:spcAft>
              <a:defRPr kumimoji="0" sz="1200">
                <a:solidFill>
                  <a:schemeClr val="tx1"/>
                </a:solidFill>
                <a:latin typeface="Helvetica" pitchFamily="34" charset="0"/>
                <a:ea typeface="PMingLiU" pitchFamily="18" charset="-120"/>
                <a:cs typeface="+mn-cs"/>
              </a:defRPr>
            </a:lvl1pPr>
          </a:lstStyle>
          <a:p>
            <a:pPr>
              <a:defRPr/>
            </a:pPr>
            <a:endParaRPr lang="en-US" altLang="zh-TW"/>
          </a:p>
        </p:txBody>
      </p:sp>
      <p:sp>
        <p:nvSpPr>
          <p:cNvPr id="52227" name="Rectangle 3">
            <a:extLst>
              <a:ext uri="{FF2B5EF4-FFF2-40B4-BE49-F238E27FC236}">
                <a16:creationId xmlns:a16="http://schemas.microsoft.com/office/drawing/2014/main" id="{5450363F-C891-490C-BBDA-6BB15D6F2D43}"/>
              </a:ext>
            </a:extLst>
          </p:cNvPr>
          <p:cNvSpPr>
            <a:spLocks noGrp="1" noChangeArrowheads="1"/>
          </p:cNvSpPr>
          <p:nvPr>
            <p:ph type="dt" idx="1"/>
          </p:nvPr>
        </p:nvSpPr>
        <p:spPr bwMode="auto">
          <a:xfrm>
            <a:off x="3852863" y="0"/>
            <a:ext cx="2946400" cy="496888"/>
          </a:xfrm>
          <a:prstGeom prst="rect">
            <a:avLst/>
          </a:prstGeom>
          <a:noFill/>
          <a:ln w="9525">
            <a:noFill/>
            <a:miter lim="800000"/>
          </a:ln>
          <a:effectLst/>
        </p:spPr>
        <p:txBody>
          <a:bodyPr vert="horz" wrap="none" lIns="91440" tIns="45720" rIns="91440" bIns="45720" numCol="1" anchor="t" anchorCtr="0" compatLnSpc="1"/>
          <a:lstStyle>
            <a:lvl1pPr algn="r" eaLnBrk="0" fontAlgn="auto" hangingPunct="0">
              <a:spcBef>
                <a:spcPts val="0"/>
              </a:spcBef>
              <a:spcAft>
                <a:spcPts val="0"/>
              </a:spcAft>
              <a:defRPr kumimoji="0" sz="1200">
                <a:solidFill>
                  <a:schemeClr val="tx1"/>
                </a:solidFill>
                <a:latin typeface="Helvetica" pitchFamily="34" charset="0"/>
                <a:ea typeface="PMingLiU" pitchFamily="18" charset="-120"/>
                <a:cs typeface="+mn-cs"/>
              </a:defRPr>
            </a:lvl1pPr>
          </a:lstStyle>
          <a:p>
            <a:pPr>
              <a:defRPr/>
            </a:pPr>
            <a:endParaRPr lang="en-US" altLang="zh-TW"/>
          </a:p>
        </p:txBody>
      </p:sp>
      <p:sp>
        <p:nvSpPr>
          <p:cNvPr id="8196" name="Rectangle 4">
            <a:extLst>
              <a:ext uri="{FF2B5EF4-FFF2-40B4-BE49-F238E27FC236}">
                <a16:creationId xmlns:a16="http://schemas.microsoft.com/office/drawing/2014/main" id="{EBE78408-11CC-4669-AA94-E1EA11E7476F}"/>
              </a:ext>
            </a:extLst>
          </p:cNvPr>
          <p:cNvSpPr>
            <a:spLocks noGrp="1" noRot="1" noChangeAspect="1" noChangeArrowheads="1" noTextEdit="1"/>
          </p:cNvSpPr>
          <p:nvPr>
            <p:ph type="sldImg" idx="4294967295"/>
          </p:nvPr>
        </p:nvSpPr>
        <p:spPr bwMode="auto">
          <a:xfrm>
            <a:off x="917575" y="744538"/>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5">
            <a:extLst>
              <a:ext uri="{FF2B5EF4-FFF2-40B4-BE49-F238E27FC236}">
                <a16:creationId xmlns:a16="http://schemas.microsoft.com/office/drawing/2014/main" id="{93892F61-7539-4525-9E3C-E52B292339DD}"/>
              </a:ext>
            </a:extLst>
          </p:cNvPr>
          <p:cNvSpPr>
            <a:spLocks noGrp="1" noChangeArrowheads="1"/>
          </p:cNvSpPr>
          <p:nvPr>
            <p:ph type="body" sz="quarter" idx="3"/>
          </p:nvPr>
        </p:nvSpPr>
        <p:spPr bwMode="auto">
          <a:xfrm>
            <a:off x="906463" y="4716463"/>
            <a:ext cx="4986337" cy="4468812"/>
          </a:xfrm>
          <a:prstGeom prst="rect">
            <a:avLst/>
          </a:prstGeom>
          <a:noFill/>
          <a:ln w="9525">
            <a:noFill/>
            <a:miter lim="800000"/>
          </a:ln>
          <a:effectLst/>
        </p:spPr>
        <p:txBody>
          <a:bodyPr vert="horz" wrap="none" lIns="91440" tIns="45720" rIns="91440" bIns="45720" numCol="1" anchor="t" anchorCtr="0" compatLnSpc="1"/>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52230" name="Rectangle 6">
            <a:extLst>
              <a:ext uri="{FF2B5EF4-FFF2-40B4-BE49-F238E27FC236}">
                <a16:creationId xmlns:a16="http://schemas.microsoft.com/office/drawing/2014/main" id="{CCB66225-CC77-4651-BE9C-4259B34E0ADE}"/>
              </a:ext>
            </a:extLst>
          </p:cNvPr>
          <p:cNvSpPr>
            <a:spLocks noGrp="1" noChangeArrowheads="1"/>
          </p:cNvSpPr>
          <p:nvPr>
            <p:ph type="ftr" sz="quarter" idx="4"/>
          </p:nvPr>
        </p:nvSpPr>
        <p:spPr bwMode="auto">
          <a:xfrm>
            <a:off x="0" y="9432925"/>
            <a:ext cx="2946400" cy="496888"/>
          </a:xfrm>
          <a:prstGeom prst="rect">
            <a:avLst/>
          </a:prstGeom>
          <a:noFill/>
          <a:ln w="9525">
            <a:noFill/>
            <a:miter lim="800000"/>
          </a:ln>
          <a:effectLst/>
        </p:spPr>
        <p:txBody>
          <a:bodyPr vert="horz" wrap="none" lIns="91440" tIns="45720" rIns="91440" bIns="45720" numCol="1" anchor="b" anchorCtr="0" compatLnSpc="1"/>
          <a:lstStyle>
            <a:lvl1pPr eaLnBrk="0" fontAlgn="auto" hangingPunct="0">
              <a:spcBef>
                <a:spcPts val="0"/>
              </a:spcBef>
              <a:spcAft>
                <a:spcPts val="0"/>
              </a:spcAft>
              <a:defRPr kumimoji="0" sz="1200">
                <a:solidFill>
                  <a:schemeClr val="tx1"/>
                </a:solidFill>
                <a:latin typeface="Helvetica" pitchFamily="34" charset="0"/>
                <a:ea typeface="PMingLiU" pitchFamily="18" charset="-120"/>
                <a:cs typeface="+mn-cs"/>
              </a:defRPr>
            </a:lvl1pPr>
          </a:lstStyle>
          <a:p>
            <a:pPr>
              <a:defRPr/>
            </a:pPr>
            <a:endParaRPr lang="en-US" altLang="zh-TW"/>
          </a:p>
        </p:txBody>
      </p:sp>
      <p:sp>
        <p:nvSpPr>
          <p:cNvPr id="52231" name="Rectangle 7">
            <a:extLst>
              <a:ext uri="{FF2B5EF4-FFF2-40B4-BE49-F238E27FC236}">
                <a16:creationId xmlns:a16="http://schemas.microsoft.com/office/drawing/2014/main" id="{27857577-EF8C-4AF2-BED7-3A4315B89192}"/>
              </a:ext>
            </a:extLst>
          </p:cNvPr>
          <p:cNvSpPr>
            <a:spLocks noGrp="1" noChangeArrowheads="1"/>
          </p:cNvSpPr>
          <p:nvPr>
            <p:ph type="sldNum" sz="quarter" idx="5"/>
          </p:nvPr>
        </p:nvSpPr>
        <p:spPr bwMode="auto">
          <a:xfrm>
            <a:off x="3852863" y="9432925"/>
            <a:ext cx="2946400" cy="496888"/>
          </a:xfrm>
          <a:prstGeom prst="rect">
            <a:avLst/>
          </a:prstGeom>
          <a:noFill/>
          <a:ln w="9525">
            <a:noFill/>
            <a:miter lim="800000"/>
          </a:ln>
          <a:effectLst/>
        </p:spPr>
        <p:txBody>
          <a:bodyPr vert="horz" wrap="none" lIns="91440" tIns="45720" rIns="91440" bIns="45720" numCol="1" anchor="b" anchorCtr="0" compatLnSpc="1">
            <a:prstTxWarp prst="textNoShape">
              <a:avLst/>
            </a:prstTxWarp>
          </a:bodyPr>
          <a:lstStyle>
            <a:lvl1pPr algn="r">
              <a:defRPr sz="1200" smtClean="0">
                <a:latin typeface="Helvetica" panose="020B0604020202020204" pitchFamily="34" charset="0"/>
              </a:defRPr>
            </a:lvl1pPr>
          </a:lstStyle>
          <a:p>
            <a:pPr>
              <a:defRPr/>
            </a:pPr>
            <a:fld id="{1934A3FD-3601-4A17-B6FB-5085ED147902}"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9089A8D0-DC9E-4E21-B3F2-85EF36A6672F}"/>
              </a:ext>
            </a:extLst>
          </p:cNvPr>
          <p:cNvSpPr>
            <a:spLocks noGrp="1" noRot="1" noChangeAspect="1" noChangeArrowheads="1" noTextEdit="1"/>
          </p:cNvSpPr>
          <p:nvPr>
            <p:ph type="sldImg"/>
          </p:nvPr>
        </p:nvSpPr>
        <p:spPr>
          <a:ln/>
        </p:spPr>
      </p:sp>
      <p:sp>
        <p:nvSpPr>
          <p:cNvPr id="11267" name="备注占位符 2">
            <a:extLst>
              <a:ext uri="{FF2B5EF4-FFF2-40B4-BE49-F238E27FC236}">
                <a16:creationId xmlns:a16="http://schemas.microsoft.com/office/drawing/2014/main" id="{84AF29F2-A0E8-41D8-913C-814B8C341A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11268" name="幻灯片编号占位符 3">
            <a:extLst>
              <a:ext uri="{FF2B5EF4-FFF2-40B4-BE49-F238E27FC236}">
                <a16:creationId xmlns:a16="http://schemas.microsoft.com/office/drawing/2014/main" id="{5FB286F3-688C-4B5A-9064-61BEE51FCF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A70C5FC-978B-413E-8A3A-3617860A95FE}" type="slidenum">
              <a:rPr lang="zh-TW" altLang="en-US">
                <a:latin typeface="Helvetica" panose="020B0604020202020204" pitchFamily="34" charset="0"/>
              </a:rPr>
              <a:pPr/>
              <a:t>1</a:t>
            </a:fld>
            <a:endParaRPr lang="en-US" altLang="zh-TW">
              <a:latin typeface="Helvetica"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73854C71-EE95-43DC-980F-4255E61F37A3}"/>
              </a:ext>
            </a:extLst>
          </p:cNvPr>
          <p:cNvSpPr>
            <a:spLocks noGrp="1" noRot="1" noChangeAspect="1" noChangeArrowheads="1" noTextEdit="1"/>
          </p:cNvSpPr>
          <p:nvPr>
            <p:ph type="sldImg" idx="4294967295"/>
          </p:nvPr>
        </p:nvSpPr>
        <p:spPr>
          <a:ln/>
        </p:spPr>
      </p:sp>
      <p:sp>
        <p:nvSpPr>
          <p:cNvPr id="29699" name="备注占位符 2">
            <a:extLst>
              <a:ext uri="{FF2B5EF4-FFF2-40B4-BE49-F238E27FC236}">
                <a16:creationId xmlns:a16="http://schemas.microsoft.com/office/drawing/2014/main" id="{94C92B2B-7AC3-4BFE-A386-4CFA00E05FC7}"/>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29700" name="幻灯片编号占位符 3">
            <a:extLst>
              <a:ext uri="{FF2B5EF4-FFF2-40B4-BE49-F238E27FC236}">
                <a16:creationId xmlns:a16="http://schemas.microsoft.com/office/drawing/2014/main" id="{D311F7E9-BB01-4D1F-A1C9-0A516024C6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5EB6A80-EEE4-4255-B9D0-CD88B8B29C19}" type="slidenum">
              <a:rPr lang="zh-TW" altLang="en-US">
                <a:latin typeface="Helvetica" panose="020B0604020202020204" pitchFamily="34" charset="0"/>
              </a:rPr>
              <a:pPr/>
              <a:t>10</a:t>
            </a:fld>
            <a:endParaRPr lang="zh-TW" altLang="en-US">
              <a:latin typeface="Helvetica"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C10755D9-96DF-4712-AD6A-D29AB0AB5E17}"/>
              </a:ext>
            </a:extLst>
          </p:cNvPr>
          <p:cNvSpPr>
            <a:spLocks noGrp="1" noRot="1" noChangeAspect="1" noChangeArrowheads="1" noTextEdit="1"/>
          </p:cNvSpPr>
          <p:nvPr>
            <p:ph type="sldImg" idx="4294967295"/>
          </p:nvPr>
        </p:nvSpPr>
        <p:spPr>
          <a:ln/>
        </p:spPr>
      </p:sp>
      <p:sp>
        <p:nvSpPr>
          <p:cNvPr id="31747" name="备注占位符 2">
            <a:extLst>
              <a:ext uri="{FF2B5EF4-FFF2-40B4-BE49-F238E27FC236}">
                <a16:creationId xmlns:a16="http://schemas.microsoft.com/office/drawing/2014/main" id="{1505115C-6103-4414-B42B-A33FB971FD0A}"/>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31748" name="灯片编号占位符 3">
            <a:extLst>
              <a:ext uri="{FF2B5EF4-FFF2-40B4-BE49-F238E27FC236}">
                <a16:creationId xmlns:a16="http://schemas.microsoft.com/office/drawing/2014/main" id="{37587161-F92F-42E4-B028-6E97B80685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B770C7C-AFC5-47BC-9C50-C637F1296B95}" type="slidenum">
              <a:rPr lang="zh-TW" altLang="en-US">
                <a:latin typeface="Helvetica" panose="020B0604020202020204" pitchFamily="34" charset="0"/>
              </a:rPr>
              <a:pPr/>
              <a:t>11</a:t>
            </a:fld>
            <a:endParaRPr lang="zh-TW" altLang="en-US">
              <a:latin typeface="Helvetica"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AD2B4B0D-1867-4CCD-B7F6-15512C4633A5}"/>
              </a:ext>
            </a:extLst>
          </p:cNvPr>
          <p:cNvSpPr>
            <a:spLocks noGrp="1" noRot="1" noChangeAspect="1" noChangeArrowheads="1" noTextEdit="1"/>
          </p:cNvSpPr>
          <p:nvPr>
            <p:ph type="sldImg" idx="4294967295"/>
          </p:nvPr>
        </p:nvSpPr>
        <p:spPr>
          <a:ln/>
        </p:spPr>
      </p:sp>
      <p:sp>
        <p:nvSpPr>
          <p:cNvPr id="33795" name="备注占位符 2">
            <a:extLst>
              <a:ext uri="{FF2B5EF4-FFF2-40B4-BE49-F238E27FC236}">
                <a16:creationId xmlns:a16="http://schemas.microsoft.com/office/drawing/2014/main" id="{38D819EE-9D6A-4097-98A0-865350242B41}"/>
              </a:ext>
            </a:extLst>
          </p:cNvPr>
          <p:cNvSpPr>
            <a:spLocks noGrp="1" noChangeArrowheads="1"/>
          </p:cNvSpPr>
          <p:nvPr>
            <p:ph type="body" idx="4294967295"/>
          </p:nvPr>
        </p:nvSpPr>
        <p:spPr/>
        <p:txBody>
          <a:bodyPr>
            <a:prstTxWarp prst="textNoShape">
              <a:avLst/>
            </a:prstTxWarp>
          </a:bodyPr>
          <a:lstStyle/>
          <a:p>
            <a:endParaRPr lang="en-US" altLang="zh-CN"/>
          </a:p>
        </p:txBody>
      </p:sp>
      <p:sp>
        <p:nvSpPr>
          <p:cNvPr id="33796" name="灯片编号占位符 3">
            <a:extLst>
              <a:ext uri="{FF2B5EF4-FFF2-40B4-BE49-F238E27FC236}">
                <a16:creationId xmlns:a16="http://schemas.microsoft.com/office/drawing/2014/main" id="{2E696B84-B9C8-4BB1-9846-3A39419997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B45803C-9B85-45A5-8ED8-D5922C85EACF}" type="slidenum">
              <a:rPr lang="zh-TW" altLang="en-US">
                <a:latin typeface="Helvetica" panose="020B0604020202020204" pitchFamily="34" charset="0"/>
              </a:rPr>
              <a:pPr/>
              <a:t>12</a:t>
            </a:fld>
            <a:endParaRPr lang="zh-TW" altLang="en-US">
              <a:latin typeface="Helvetica"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568D0EC1-51F1-4154-A0A9-9150621BE423}"/>
              </a:ext>
            </a:extLst>
          </p:cNvPr>
          <p:cNvSpPr>
            <a:spLocks noGrp="1" noRot="1" noChangeAspect="1" noChangeArrowheads="1" noTextEdit="1"/>
          </p:cNvSpPr>
          <p:nvPr>
            <p:ph type="sldImg"/>
          </p:nvPr>
        </p:nvSpPr>
        <p:spPr>
          <a:ln/>
        </p:spPr>
      </p:sp>
      <p:sp>
        <p:nvSpPr>
          <p:cNvPr id="35843" name="备注占位符 2">
            <a:extLst>
              <a:ext uri="{FF2B5EF4-FFF2-40B4-BE49-F238E27FC236}">
                <a16:creationId xmlns:a16="http://schemas.microsoft.com/office/drawing/2014/main" id="{7CED78DF-9FA2-409B-9D82-813D73D5B9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35844" name="幻灯片编号占位符 3">
            <a:extLst>
              <a:ext uri="{FF2B5EF4-FFF2-40B4-BE49-F238E27FC236}">
                <a16:creationId xmlns:a16="http://schemas.microsoft.com/office/drawing/2014/main" id="{37FA016E-0D3A-447B-8666-ABF423EA48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407A132-43A8-4108-B235-B7F5B29D1632}" type="slidenum">
              <a:rPr lang="zh-TW" altLang="en-US">
                <a:latin typeface="Helvetica" panose="020B0604020202020204" pitchFamily="34" charset="0"/>
              </a:rPr>
              <a:pPr/>
              <a:t>13</a:t>
            </a:fld>
            <a:endParaRPr lang="en-US" altLang="zh-TW">
              <a:latin typeface="Helvetica"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4D69D38A-4FAF-4621-AF22-395B2823104B}"/>
              </a:ext>
            </a:extLst>
          </p:cNvPr>
          <p:cNvSpPr>
            <a:spLocks noGrp="1" noRot="1" noChangeAspect="1" noChangeArrowheads="1" noTextEdit="1"/>
          </p:cNvSpPr>
          <p:nvPr>
            <p:ph type="sldImg" idx="4294967295"/>
          </p:nvPr>
        </p:nvSpPr>
        <p:spPr>
          <a:ln/>
        </p:spPr>
      </p:sp>
      <p:sp>
        <p:nvSpPr>
          <p:cNvPr id="37891" name="备注占位符 2">
            <a:extLst>
              <a:ext uri="{FF2B5EF4-FFF2-40B4-BE49-F238E27FC236}">
                <a16:creationId xmlns:a16="http://schemas.microsoft.com/office/drawing/2014/main" id="{27398015-82AA-41EA-BDCA-2FC3FF5FC9B1}"/>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37892" name="灯片编号占位符 3">
            <a:extLst>
              <a:ext uri="{FF2B5EF4-FFF2-40B4-BE49-F238E27FC236}">
                <a16:creationId xmlns:a16="http://schemas.microsoft.com/office/drawing/2014/main" id="{6109AFBC-DE4B-44C3-874E-98BB243BDB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575C7C8-2089-4B57-B32E-0A0E7EE0B618}" type="slidenum">
              <a:rPr lang="zh-TW" altLang="en-US">
                <a:latin typeface="Helvetica" panose="020B0604020202020204" pitchFamily="34" charset="0"/>
              </a:rPr>
              <a:pPr/>
              <a:t>14</a:t>
            </a:fld>
            <a:endParaRPr lang="zh-TW" altLang="en-US">
              <a:latin typeface="Helvetica"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1790BC6F-54CF-4B87-BA03-41D569F12B4E}"/>
              </a:ext>
            </a:extLst>
          </p:cNvPr>
          <p:cNvSpPr>
            <a:spLocks noGrp="1" noRot="1" noChangeAspect="1" noChangeArrowheads="1" noTextEdit="1"/>
          </p:cNvSpPr>
          <p:nvPr>
            <p:ph type="sldImg" idx="4294967295"/>
          </p:nvPr>
        </p:nvSpPr>
        <p:spPr>
          <a:ln/>
        </p:spPr>
      </p:sp>
      <p:sp>
        <p:nvSpPr>
          <p:cNvPr id="39939" name="备注占位符 2">
            <a:extLst>
              <a:ext uri="{FF2B5EF4-FFF2-40B4-BE49-F238E27FC236}">
                <a16:creationId xmlns:a16="http://schemas.microsoft.com/office/drawing/2014/main" id="{C3392BF7-B81F-4B08-B44A-02F2C96B6872}"/>
              </a:ext>
            </a:extLst>
          </p:cNvPr>
          <p:cNvSpPr>
            <a:spLocks noGrp="1" noChangeArrowheads="1"/>
          </p:cNvSpPr>
          <p:nvPr>
            <p:ph type="body" idx="4294967295"/>
          </p:nvPr>
        </p:nvSpPr>
        <p:spPr/>
        <p:txBody>
          <a:bodyPr>
            <a:prstTxWarp prst="textNoShape">
              <a:avLst/>
            </a:prstTxWarp>
          </a:bodyPr>
          <a:lstStyle/>
          <a:p>
            <a:endParaRPr lang="en-US" altLang="zh-CN"/>
          </a:p>
        </p:txBody>
      </p:sp>
      <p:sp>
        <p:nvSpPr>
          <p:cNvPr id="39940" name="幻灯片编号占位符 3">
            <a:extLst>
              <a:ext uri="{FF2B5EF4-FFF2-40B4-BE49-F238E27FC236}">
                <a16:creationId xmlns:a16="http://schemas.microsoft.com/office/drawing/2014/main" id="{1A79510B-A9E4-4A4C-AE40-89DD499680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91B26A1-6878-446F-AD15-F0D41746C9D1}" type="slidenum">
              <a:rPr lang="zh-TW" altLang="en-US">
                <a:latin typeface="Helvetica" panose="020B0604020202020204" pitchFamily="34" charset="0"/>
              </a:rPr>
              <a:pPr/>
              <a:t>15</a:t>
            </a:fld>
            <a:endParaRPr lang="zh-TW" altLang="en-US">
              <a:latin typeface="Helvetica"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F795914B-BA75-4709-951D-7E312C9D893D}"/>
              </a:ext>
            </a:extLst>
          </p:cNvPr>
          <p:cNvSpPr>
            <a:spLocks noGrp="1" noRot="1" noChangeAspect="1" noChangeArrowheads="1" noTextEdit="1"/>
          </p:cNvSpPr>
          <p:nvPr>
            <p:ph type="sldImg" idx="4294967295"/>
          </p:nvPr>
        </p:nvSpPr>
        <p:spPr>
          <a:ln/>
        </p:spPr>
      </p:sp>
      <p:sp>
        <p:nvSpPr>
          <p:cNvPr id="41987" name="备注占位符 2">
            <a:extLst>
              <a:ext uri="{FF2B5EF4-FFF2-40B4-BE49-F238E27FC236}">
                <a16:creationId xmlns:a16="http://schemas.microsoft.com/office/drawing/2014/main" id="{68E44F03-4DFE-4C2C-85CE-E9AAC2D39AE1}"/>
              </a:ext>
            </a:extLst>
          </p:cNvPr>
          <p:cNvSpPr>
            <a:spLocks noGrp="1" noChangeArrowheads="1"/>
          </p:cNvSpPr>
          <p:nvPr>
            <p:ph type="body" idx="4294967295"/>
          </p:nvPr>
        </p:nvSpPr>
        <p:spPr/>
        <p:txBody>
          <a:bodyPr>
            <a:prstTxWarp prst="textNoShape">
              <a:avLst/>
            </a:prstTxWarp>
          </a:bodyPr>
          <a:lstStyle/>
          <a:p>
            <a:endParaRPr lang="en-US" altLang="zh-CN"/>
          </a:p>
        </p:txBody>
      </p:sp>
      <p:sp>
        <p:nvSpPr>
          <p:cNvPr id="41988" name="幻灯片编号占位符 3">
            <a:extLst>
              <a:ext uri="{FF2B5EF4-FFF2-40B4-BE49-F238E27FC236}">
                <a16:creationId xmlns:a16="http://schemas.microsoft.com/office/drawing/2014/main" id="{8E1E64B1-A35A-4DD6-AFA7-DED0B4252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4F12FCF-7070-4212-BDFA-9D360E098FE8}" type="slidenum">
              <a:rPr lang="zh-TW" altLang="en-US">
                <a:latin typeface="Helvetica" panose="020B0604020202020204" pitchFamily="34" charset="0"/>
              </a:rPr>
              <a:pPr/>
              <a:t>16</a:t>
            </a:fld>
            <a:endParaRPr lang="zh-TW" altLang="en-US">
              <a:latin typeface="Helvetica"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978FAFFC-232F-4FF3-A9E0-027249F81F33}"/>
              </a:ext>
            </a:extLst>
          </p:cNvPr>
          <p:cNvSpPr>
            <a:spLocks noGrp="1" noRot="1" noChangeAspect="1" noChangeArrowheads="1" noTextEdit="1"/>
          </p:cNvSpPr>
          <p:nvPr>
            <p:ph type="sldImg"/>
          </p:nvPr>
        </p:nvSpPr>
        <p:spPr>
          <a:ln/>
        </p:spPr>
      </p:sp>
      <p:sp>
        <p:nvSpPr>
          <p:cNvPr id="44035" name="备注占位符 2">
            <a:extLst>
              <a:ext uri="{FF2B5EF4-FFF2-40B4-BE49-F238E27FC236}">
                <a16:creationId xmlns:a16="http://schemas.microsoft.com/office/drawing/2014/main" id="{49B213E1-A78C-4749-AAD9-3A396AF079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44036" name="幻灯片编号占位符 3">
            <a:extLst>
              <a:ext uri="{FF2B5EF4-FFF2-40B4-BE49-F238E27FC236}">
                <a16:creationId xmlns:a16="http://schemas.microsoft.com/office/drawing/2014/main" id="{7C0748AD-8361-4A3B-8D7E-65726719D7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83065B3-F4E5-44CD-B7DE-E5CFF9773B63}" type="slidenum">
              <a:rPr lang="zh-TW" altLang="en-US">
                <a:latin typeface="Helvetica" panose="020B0604020202020204" pitchFamily="34" charset="0"/>
              </a:rPr>
              <a:pPr/>
              <a:t>17</a:t>
            </a:fld>
            <a:endParaRPr lang="en-US" altLang="zh-TW">
              <a:latin typeface="Helvetica"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89AD9508-2800-4CFE-BF22-05248E2767C0}"/>
              </a:ext>
            </a:extLst>
          </p:cNvPr>
          <p:cNvSpPr>
            <a:spLocks noGrp="1" noRot="1" noChangeAspect="1" noChangeArrowheads="1" noTextEdit="1"/>
          </p:cNvSpPr>
          <p:nvPr>
            <p:ph type="sldImg"/>
          </p:nvPr>
        </p:nvSpPr>
        <p:spPr>
          <a:ln/>
        </p:spPr>
      </p:sp>
      <p:sp>
        <p:nvSpPr>
          <p:cNvPr id="46083" name="备注占位符 2">
            <a:extLst>
              <a:ext uri="{FF2B5EF4-FFF2-40B4-BE49-F238E27FC236}">
                <a16:creationId xmlns:a16="http://schemas.microsoft.com/office/drawing/2014/main" id="{EC67156E-DF08-4AC6-9EE1-83FD4E5286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46084" name="幻灯片编号占位符 3">
            <a:extLst>
              <a:ext uri="{FF2B5EF4-FFF2-40B4-BE49-F238E27FC236}">
                <a16:creationId xmlns:a16="http://schemas.microsoft.com/office/drawing/2014/main" id="{922F3A60-EA6E-410F-8E14-3186CAA65A4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AF3365D-3282-4142-A72C-3F2090D4160D}" type="slidenum">
              <a:rPr lang="zh-TW" altLang="en-US">
                <a:latin typeface="Helvetica" panose="020B0604020202020204" pitchFamily="34" charset="0"/>
              </a:rPr>
              <a:pPr/>
              <a:t>18</a:t>
            </a:fld>
            <a:endParaRPr lang="en-US" altLang="zh-TW">
              <a:latin typeface="Helvetica"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D29A3134-ED24-4CE7-87EB-C7BD43E2F462}"/>
              </a:ext>
            </a:extLst>
          </p:cNvPr>
          <p:cNvSpPr>
            <a:spLocks noGrp="1" noRot="1" noChangeAspect="1" noChangeArrowheads="1" noTextEdit="1"/>
          </p:cNvSpPr>
          <p:nvPr>
            <p:ph type="sldImg"/>
          </p:nvPr>
        </p:nvSpPr>
        <p:spPr>
          <a:ln/>
        </p:spPr>
      </p:sp>
      <p:sp>
        <p:nvSpPr>
          <p:cNvPr id="48131" name="备注占位符 2">
            <a:extLst>
              <a:ext uri="{FF2B5EF4-FFF2-40B4-BE49-F238E27FC236}">
                <a16:creationId xmlns:a16="http://schemas.microsoft.com/office/drawing/2014/main" id="{C5CEB392-2533-47FD-B089-90D1067CF5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48132" name="幻灯片编号占位符 3">
            <a:extLst>
              <a:ext uri="{FF2B5EF4-FFF2-40B4-BE49-F238E27FC236}">
                <a16:creationId xmlns:a16="http://schemas.microsoft.com/office/drawing/2014/main" id="{E0ADCBE5-6C47-4843-B3FB-2FF8F17A10D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5374ADD-B1D7-4124-9003-5450C5BFB31A}" type="slidenum">
              <a:rPr lang="zh-TW" altLang="en-US">
                <a:latin typeface="Helvetica" panose="020B0604020202020204" pitchFamily="34" charset="0"/>
              </a:rPr>
              <a:pPr/>
              <a:t>19</a:t>
            </a:fld>
            <a:endParaRPr lang="en-US" altLang="zh-TW">
              <a:latin typeface="Helvetica"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330E8288-5455-44BD-9DBB-F99227D00613}"/>
              </a:ext>
            </a:extLst>
          </p:cNvPr>
          <p:cNvSpPr>
            <a:spLocks noGrp="1" noRot="1" noChangeAspect="1" noChangeArrowheads="1" noTextEdit="1"/>
          </p:cNvSpPr>
          <p:nvPr>
            <p:ph type="sldImg" idx="4294967295"/>
          </p:nvPr>
        </p:nvSpPr>
        <p:spPr>
          <a:ln/>
        </p:spPr>
      </p:sp>
      <p:sp>
        <p:nvSpPr>
          <p:cNvPr id="13315" name="备注占位符 2">
            <a:extLst>
              <a:ext uri="{FF2B5EF4-FFF2-40B4-BE49-F238E27FC236}">
                <a16:creationId xmlns:a16="http://schemas.microsoft.com/office/drawing/2014/main" id="{86EF7A7C-497C-4241-ACA2-A4D9D5A7CBBC}"/>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13316" name="幻灯片编号占位符 3">
            <a:extLst>
              <a:ext uri="{FF2B5EF4-FFF2-40B4-BE49-F238E27FC236}">
                <a16:creationId xmlns:a16="http://schemas.microsoft.com/office/drawing/2014/main" id="{D6835D71-DC1D-4085-B6BE-7B6F58DDC0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A299D32-0294-48C8-8B31-96B856F25122}" type="slidenum">
              <a:rPr lang="zh-TW" altLang="en-US">
                <a:latin typeface="Helvetica" panose="020B0604020202020204" pitchFamily="34" charset="0"/>
              </a:rPr>
              <a:pPr/>
              <a:t>2</a:t>
            </a:fld>
            <a:endParaRPr lang="zh-TW" altLang="en-US">
              <a:latin typeface="Helvetica"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8D499D81-8733-40EA-9820-B6B1B2879C4A}"/>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BB300A84-0435-4160-A163-417273532D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50180" name="幻灯片编号占位符 3">
            <a:extLst>
              <a:ext uri="{FF2B5EF4-FFF2-40B4-BE49-F238E27FC236}">
                <a16:creationId xmlns:a16="http://schemas.microsoft.com/office/drawing/2014/main" id="{E97255C9-7447-4C85-B1AF-EE79A928D4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97A8A3D-35D3-41DE-9D4A-4AD249CA6136}" type="slidenum">
              <a:rPr lang="zh-TW" altLang="en-US">
                <a:latin typeface="Helvetica" panose="020B0604020202020204" pitchFamily="34" charset="0"/>
              </a:rPr>
              <a:pPr/>
              <a:t>20</a:t>
            </a:fld>
            <a:endParaRPr lang="en-US" altLang="zh-TW">
              <a:latin typeface="Helvetica"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BC1DF186-7584-44E3-99A6-12794B72D974}"/>
              </a:ext>
            </a:extLst>
          </p:cNvPr>
          <p:cNvSpPr>
            <a:spLocks noGrp="1" noRot="1" noChangeAspect="1" noChangeArrowheads="1" noTextEdit="1"/>
          </p:cNvSpPr>
          <p:nvPr>
            <p:ph type="sldImg" idx="4294967295"/>
          </p:nvPr>
        </p:nvSpPr>
        <p:spPr>
          <a:ln/>
        </p:spPr>
      </p:sp>
      <p:sp>
        <p:nvSpPr>
          <p:cNvPr id="52227" name="备注占位符 2">
            <a:extLst>
              <a:ext uri="{FF2B5EF4-FFF2-40B4-BE49-F238E27FC236}">
                <a16:creationId xmlns:a16="http://schemas.microsoft.com/office/drawing/2014/main" id="{85DD2B37-DF66-4B11-AFEA-1FFBB8876C7D}"/>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52228" name="灯片编号占位符 3">
            <a:extLst>
              <a:ext uri="{FF2B5EF4-FFF2-40B4-BE49-F238E27FC236}">
                <a16:creationId xmlns:a16="http://schemas.microsoft.com/office/drawing/2014/main" id="{9BF4441C-EC24-415E-B5D2-88ACE7A75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6CD6E75-FF40-4E9E-8B77-9C7FD4CCA5D8}" type="slidenum">
              <a:rPr lang="zh-TW" altLang="en-US">
                <a:latin typeface="Helvetica" panose="020B0604020202020204" pitchFamily="34" charset="0"/>
              </a:rPr>
              <a:pPr/>
              <a:t>21</a:t>
            </a:fld>
            <a:endParaRPr lang="zh-TW" altLang="en-US">
              <a:latin typeface="Helvetica"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39B73272-B0D7-4D0A-B161-8DCD2B0A86DC}"/>
              </a:ext>
            </a:extLst>
          </p:cNvPr>
          <p:cNvSpPr>
            <a:spLocks noGrp="1" noRot="1" noChangeAspect="1" noChangeArrowheads="1" noTextEdit="1"/>
          </p:cNvSpPr>
          <p:nvPr>
            <p:ph type="sldImg" idx="4294967295"/>
          </p:nvPr>
        </p:nvSpPr>
        <p:spPr>
          <a:ln/>
        </p:spPr>
      </p:sp>
      <p:sp>
        <p:nvSpPr>
          <p:cNvPr id="54275" name="备注占位符 2">
            <a:extLst>
              <a:ext uri="{FF2B5EF4-FFF2-40B4-BE49-F238E27FC236}">
                <a16:creationId xmlns:a16="http://schemas.microsoft.com/office/drawing/2014/main" id="{6E6944A8-43FC-492B-82E7-07D76DE3B9E2}"/>
              </a:ext>
            </a:extLst>
          </p:cNvPr>
          <p:cNvSpPr>
            <a:spLocks noGrp="1" noChangeArrowheads="1"/>
          </p:cNvSpPr>
          <p:nvPr>
            <p:ph type="body" idx="4294967295"/>
          </p:nvPr>
        </p:nvSpPr>
        <p:spPr/>
        <p:txBody>
          <a:bodyPr>
            <a:prstTxWarp prst="textNoShape">
              <a:avLst/>
            </a:prstTxWarp>
          </a:bodyPr>
          <a:lstStyle/>
          <a:p>
            <a:endParaRPr lang="en-US" altLang="zh-CN"/>
          </a:p>
        </p:txBody>
      </p:sp>
      <p:sp>
        <p:nvSpPr>
          <p:cNvPr id="54276" name="幻灯片编号占位符 3">
            <a:extLst>
              <a:ext uri="{FF2B5EF4-FFF2-40B4-BE49-F238E27FC236}">
                <a16:creationId xmlns:a16="http://schemas.microsoft.com/office/drawing/2014/main" id="{E1242C82-A8BD-4EBC-916F-35C1621BFE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55D54B2-8299-418E-A61B-FC93F680294C}" type="slidenum">
              <a:rPr lang="zh-TW" altLang="en-US">
                <a:latin typeface="Helvetica" panose="020B0604020202020204" pitchFamily="34" charset="0"/>
              </a:rPr>
              <a:pPr/>
              <a:t>22</a:t>
            </a:fld>
            <a:endParaRPr lang="zh-TW" altLang="en-US">
              <a:latin typeface="Helvetica"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CA86A36D-9976-4146-90BD-FE2D97F35BE3}"/>
              </a:ext>
            </a:extLst>
          </p:cNvPr>
          <p:cNvSpPr>
            <a:spLocks noGrp="1" noRot="1" noChangeAspect="1" noChangeArrowheads="1" noTextEdit="1"/>
          </p:cNvSpPr>
          <p:nvPr>
            <p:ph type="sldImg"/>
          </p:nvPr>
        </p:nvSpPr>
        <p:spPr>
          <a:ln/>
        </p:spPr>
      </p:sp>
      <p:sp>
        <p:nvSpPr>
          <p:cNvPr id="56323" name="备注占位符 2">
            <a:extLst>
              <a:ext uri="{FF2B5EF4-FFF2-40B4-BE49-F238E27FC236}">
                <a16:creationId xmlns:a16="http://schemas.microsoft.com/office/drawing/2014/main" id="{9D7280B6-6C58-4808-808D-A5355D5DEB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56324" name="幻灯片编号占位符 3">
            <a:extLst>
              <a:ext uri="{FF2B5EF4-FFF2-40B4-BE49-F238E27FC236}">
                <a16:creationId xmlns:a16="http://schemas.microsoft.com/office/drawing/2014/main" id="{7DC0968C-D8AF-4EB4-85C0-F5E2FA2DE1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98D1173-6ED4-40BA-87E4-F8CC38749050}" type="slidenum">
              <a:rPr lang="zh-TW" altLang="en-US">
                <a:latin typeface="Helvetica" panose="020B0604020202020204" pitchFamily="34" charset="0"/>
              </a:rPr>
              <a:pPr/>
              <a:t>23</a:t>
            </a:fld>
            <a:endParaRPr lang="en-US" altLang="zh-TW">
              <a:latin typeface="Helvetica"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7A292B66-40AF-49E2-A620-8A8DD137C3A9}"/>
              </a:ext>
            </a:extLst>
          </p:cNvPr>
          <p:cNvSpPr>
            <a:spLocks noGrp="1" noRot="1" noChangeAspect="1" noChangeArrowheads="1" noTextEdit="1"/>
          </p:cNvSpPr>
          <p:nvPr>
            <p:ph type="sldImg" idx="4294967295"/>
          </p:nvPr>
        </p:nvSpPr>
        <p:spPr>
          <a:ln/>
        </p:spPr>
      </p:sp>
      <p:sp>
        <p:nvSpPr>
          <p:cNvPr id="58371" name="备注占位符 2">
            <a:extLst>
              <a:ext uri="{FF2B5EF4-FFF2-40B4-BE49-F238E27FC236}">
                <a16:creationId xmlns:a16="http://schemas.microsoft.com/office/drawing/2014/main" id="{134346A1-7C08-4678-9AFF-6A918415B467}"/>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58372" name="灯片编号占位符 3">
            <a:extLst>
              <a:ext uri="{FF2B5EF4-FFF2-40B4-BE49-F238E27FC236}">
                <a16:creationId xmlns:a16="http://schemas.microsoft.com/office/drawing/2014/main" id="{D949CC78-6757-4BDE-9525-F51F89F164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EE22577-55ED-40A4-9CA3-ABDACAB3D095}" type="slidenum">
              <a:rPr lang="zh-TW" altLang="en-US">
                <a:latin typeface="Helvetica" panose="020B0604020202020204" pitchFamily="34" charset="0"/>
              </a:rPr>
              <a:pPr/>
              <a:t>24</a:t>
            </a:fld>
            <a:endParaRPr lang="zh-TW" altLang="en-US">
              <a:latin typeface="Helvetica"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B205E624-A9D4-4567-A846-03AED295F6DC}"/>
              </a:ext>
            </a:extLst>
          </p:cNvPr>
          <p:cNvSpPr>
            <a:spLocks noGrp="1" noRot="1" noChangeAspect="1" noChangeArrowheads="1" noTextEdit="1"/>
          </p:cNvSpPr>
          <p:nvPr>
            <p:ph type="sldImg" idx="4294967295"/>
          </p:nvPr>
        </p:nvSpPr>
        <p:spPr>
          <a:ln/>
        </p:spPr>
      </p:sp>
      <p:sp>
        <p:nvSpPr>
          <p:cNvPr id="63491" name="备注占位符 2">
            <a:extLst>
              <a:ext uri="{FF2B5EF4-FFF2-40B4-BE49-F238E27FC236}">
                <a16:creationId xmlns:a16="http://schemas.microsoft.com/office/drawing/2014/main" id="{607A1391-34AC-4589-8D76-D6BA297EAF0A}"/>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63492" name="灯片编号占位符 3">
            <a:extLst>
              <a:ext uri="{FF2B5EF4-FFF2-40B4-BE49-F238E27FC236}">
                <a16:creationId xmlns:a16="http://schemas.microsoft.com/office/drawing/2014/main" id="{7FF52F63-A5D6-43CE-BB0B-FE8D1BF65A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9A356C-7F3F-4939-B5A5-138AEF4B1AFB}" type="slidenum">
              <a:rPr lang="zh-TW" altLang="en-US">
                <a:latin typeface="Helvetica" panose="020B0604020202020204" pitchFamily="34" charset="0"/>
              </a:rPr>
              <a:pPr/>
              <a:t>28</a:t>
            </a:fld>
            <a:endParaRPr lang="zh-TW" altLang="en-US">
              <a:latin typeface="Helvetica"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81080379-35B4-4082-B9C7-43EC5FED146A}"/>
              </a:ext>
            </a:extLst>
          </p:cNvPr>
          <p:cNvSpPr>
            <a:spLocks noGrp="1" noRot="1" noChangeAspect="1" noChangeArrowheads="1" noTextEdit="1"/>
          </p:cNvSpPr>
          <p:nvPr>
            <p:ph type="sldImg"/>
          </p:nvPr>
        </p:nvSpPr>
        <p:spPr>
          <a:ln/>
        </p:spPr>
      </p:sp>
      <p:sp>
        <p:nvSpPr>
          <p:cNvPr id="65539" name="备注占位符 2">
            <a:extLst>
              <a:ext uri="{FF2B5EF4-FFF2-40B4-BE49-F238E27FC236}">
                <a16:creationId xmlns:a16="http://schemas.microsoft.com/office/drawing/2014/main" id="{24345BC0-7C58-4D07-87EB-89D7732B2ED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65540" name="幻灯片编号占位符 3">
            <a:extLst>
              <a:ext uri="{FF2B5EF4-FFF2-40B4-BE49-F238E27FC236}">
                <a16:creationId xmlns:a16="http://schemas.microsoft.com/office/drawing/2014/main" id="{87261A0B-A0B9-441B-947D-856C45B6D5F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9C9346F-8DD2-4A24-9D92-6179C40EE8B9}" type="slidenum">
              <a:rPr lang="zh-TW" altLang="en-US">
                <a:latin typeface="Helvetica" panose="020B0604020202020204" pitchFamily="34" charset="0"/>
              </a:rPr>
              <a:pPr/>
              <a:t>29</a:t>
            </a:fld>
            <a:endParaRPr lang="en-US" altLang="zh-TW">
              <a:latin typeface="Helvetica"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B1D336D1-7159-45E8-92E7-CDC24A0A3B59}"/>
              </a:ext>
            </a:extLst>
          </p:cNvPr>
          <p:cNvSpPr>
            <a:spLocks noGrp="1" noRot="1" noChangeAspect="1" noChangeArrowheads="1" noTextEdit="1"/>
          </p:cNvSpPr>
          <p:nvPr>
            <p:ph type="sldImg" idx="4294967295"/>
          </p:nvPr>
        </p:nvSpPr>
        <p:spPr>
          <a:ln/>
        </p:spPr>
      </p:sp>
      <p:sp>
        <p:nvSpPr>
          <p:cNvPr id="69635" name="备注占位符 2">
            <a:extLst>
              <a:ext uri="{FF2B5EF4-FFF2-40B4-BE49-F238E27FC236}">
                <a16:creationId xmlns:a16="http://schemas.microsoft.com/office/drawing/2014/main" id="{4586B3E4-408E-420E-8D78-83F2669229F6}"/>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69636" name="灯片编号占位符 3">
            <a:extLst>
              <a:ext uri="{FF2B5EF4-FFF2-40B4-BE49-F238E27FC236}">
                <a16:creationId xmlns:a16="http://schemas.microsoft.com/office/drawing/2014/main" id="{20452C35-D15A-4B8B-A3F5-4CCE3B53B5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5FCB5B6-C798-4EE0-86D3-F22CD3A9F4CB}" type="slidenum">
              <a:rPr lang="zh-TW" altLang="en-US">
                <a:latin typeface="Helvetica" panose="020B0604020202020204" pitchFamily="34" charset="0"/>
              </a:rPr>
              <a:pPr/>
              <a:t>32</a:t>
            </a:fld>
            <a:endParaRPr lang="zh-TW" altLang="en-US">
              <a:latin typeface="Helvetica"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id="{34D642BD-7C35-4F4C-8640-52D196A8DD6B}"/>
              </a:ext>
            </a:extLst>
          </p:cNvPr>
          <p:cNvSpPr>
            <a:spLocks noGrp="1" noRot="1" noChangeAspect="1" noChangeArrowheads="1" noTextEdit="1"/>
          </p:cNvSpPr>
          <p:nvPr>
            <p:ph type="sldImg" idx="4294967295"/>
          </p:nvPr>
        </p:nvSpPr>
        <p:spPr>
          <a:ln/>
        </p:spPr>
      </p:sp>
      <p:sp>
        <p:nvSpPr>
          <p:cNvPr id="71683" name="备注占位符 2">
            <a:extLst>
              <a:ext uri="{FF2B5EF4-FFF2-40B4-BE49-F238E27FC236}">
                <a16:creationId xmlns:a16="http://schemas.microsoft.com/office/drawing/2014/main" id="{85ACA2CA-9F13-4011-908B-0F09C0C08537}"/>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71684" name="灯片编号占位符 3">
            <a:extLst>
              <a:ext uri="{FF2B5EF4-FFF2-40B4-BE49-F238E27FC236}">
                <a16:creationId xmlns:a16="http://schemas.microsoft.com/office/drawing/2014/main" id="{4D49E48B-B648-41EA-8100-A1F64AC5EB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446664B-0899-4E0C-8B3A-2B1219C13E28}" type="slidenum">
              <a:rPr lang="zh-TW" altLang="en-US">
                <a:latin typeface="Helvetica" panose="020B0604020202020204" pitchFamily="34" charset="0"/>
              </a:rPr>
              <a:pPr/>
              <a:t>33</a:t>
            </a:fld>
            <a:endParaRPr lang="zh-TW" altLang="en-US">
              <a:latin typeface="Helvetica"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FA9F39A2-F1D8-4375-B9B6-7373059638FB}"/>
              </a:ext>
            </a:extLst>
          </p:cNvPr>
          <p:cNvSpPr>
            <a:spLocks noGrp="1" noRot="1" noChangeAspect="1" noChangeArrowheads="1" noTextEdit="1"/>
          </p:cNvSpPr>
          <p:nvPr>
            <p:ph type="sldImg"/>
          </p:nvPr>
        </p:nvSpPr>
        <p:spPr>
          <a:ln/>
        </p:spPr>
      </p:sp>
      <p:sp>
        <p:nvSpPr>
          <p:cNvPr id="73731" name="备注占位符 2">
            <a:extLst>
              <a:ext uri="{FF2B5EF4-FFF2-40B4-BE49-F238E27FC236}">
                <a16:creationId xmlns:a16="http://schemas.microsoft.com/office/drawing/2014/main" id="{002181F5-D296-4E48-9B42-0AB99AA5FC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73732" name="幻灯片编号占位符 3">
            <a:extLst>
              <a:ext uri="{FF2B5EF4-FFF2-40B4-BE49-F238E27FC236}">
                <a16:creationId xmlns:a16="http://schemas.microsoft.com/office/drawing/2014/main" id="{E9927E30-717D-4714-B4CA-11DED01728D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3B6D28D-B0B2-412E-9BB9-91E4985C38A8}" type="slidenum">
              <a:rPr lang="zh-TW" altLang="en-US">
                <a:latin typeface="Helvetica" panose="020B0604020202020204" pitchFamily="34" charset="0"/>
              </a:rPr>
              <a:pPr/>
              <a:t>34</a:t>
            </a:fld>
            <a:endParaRPr lang="en-US" altLang="zh-TW">
              <a:latin typeface="Helvetica"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FCA41430-49E6-44A8-B9B0-FF501DB8441A}"/>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A41FD096-49E0-4298-A906-72E43ED320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15364" name="幻灯片编号占位符 3">
            <a:extLst>
              <a:ext uri="{FF2B5EF4-FFF2-40B4-BE49-F238E27FC236}">
                <a16:creationId xmlns:a16="http://schemas.microsoft.com/office/drawing/2014/main" id="{1C03E534-89BF-4526-8C0F-407718FD0E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4F7EDD0-A252-4164-998E-8A7C7B749CBE}" type="slidenum">
              <a:rPr lang="zh-TW" altLang="en-US">
                <a:latin typeface="Helvetica" panose="020B0604020202020204" pitchFamily="34" charset="0"/>
              </a:rPr>
              <a:pPr/>
              <a:t>3</a:t>
            </a:fld>
            <a:endParaRPr lang="en-US" altLang="zh-TW">
              <a:latin typeface="Helvetica"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2E02F73D-1A72-42D4-BFF7-CCACFED68C11}"/>
              </a:ext>
            </a:extLst>
          </p:cNvPr>
          <p:cNvSpPr>
            <a:spLocks noGrp="1" noRot="1" noChangeAspect="1" noChangeArrowheads="1" noTextEdit="1"/>
          </p:cNvSpPr>
          <p:nvPr>
            <p:ph type="sldImg"/>
          </p:nvPr>
        </p:nvSpPr>
        <p:spPr>
          <a:ln/>
        </p:spPr>
      </p:sp>
      <p:sp>
        <p:nvSpPr>
          <p:cNvPr id="76803" name="备注占位符 2">
            <a:extLst>
              <a:ext uri="{FF2B5EF4-FFF2-40B4-BE49-F238E27FC236}">
                <a16:creationId xmlns:a16="http://schemas.microsoft.com/office/drawing/2014/main" id="{2FCDFFEA-056F-410B-8DC4-4FAD852EAC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76804" name="幻灯片编号占位符 3">
            <a:extLst>
              <a:ext uri="{FF2B5EF4-FFF2-40B4-BE49-F238E27FC236}">
                <a16:creationId xmlns:a16="http://schemas.microsoft.com/office/drawing/2014/main" id="{96659550-477E-4DD9-84FA-C742F9D6CD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211541D-8121-4750-ADE9-C1AE50C9548A}" type="slidenum">
              <a:rPr lang="zh-TW" altLang="en-US">
                <a:latin typeface="Helvetica" panose="020B0604020202020204" pitchFamily="34" charset="0"/>
              </a:rPr>
              <a:pPr/>
              <a:t>36</a:t>
            </a:fld>
            <a:endParaRPr lang="en-US" altLang="zh-TW">
              <a:latin typeface="Helvetica"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09B4E13B-4441-4208-9D80-B5289DDCB68D}"/>
              </a:ext>
            </a:extLst>
          </p:cNvPr>
          <p:cNvSpPr>
            <a:spLocks noGrp="1" noRot="1" noChangeAspect="1" noChangeArrowheads="1" noTextEdit="1"/>
          </p:cNvSpPr>
          <p:nvPr>
            <p:ph type="sldImg"/>
          </p:nvPr>
        </p:nvSpPr>
        <p:spPr>
          <a:ln/>
        </p:spPr>
      </p:sp>
      <p:sp>
        <p:nvSpPr>
          <p:cNvPr id="78851" name="备注占位符 2">
            <a:extLst>
              <a:ext uri="{FF2B5EF4-FFF2-40B4-BE49-F238E27FC236}">
                <a16:creationId xmlns:a16="http://schemas.microsoft.com/office/drawing/2014/main" id="{7942B33A-C239-4137-9226-8EA9830092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78852" name="幻灯片编号占位符 3">
            <a:extLst>
              <a:ext uri="{FF2B5EF4-FFF2-40B4-BE49-F238E27FC236}">
                <a16:creationId xmlns:a16="http://schemas.microsoft.com/office/drawing/2014/main" id="{4AF78A85-2D52-4E78-BC28-DE74C2CF0B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601F4AE-BABC-46A5-93F8-7E254E2497C9}" type="slidenum">
              <a:rPr lang="zh-TW" altLang="en-US">
                <a:latin typeface="Helvetica" panose="020B0604020202020204" pitchFamily="34" charset="0"/>
              </a:rPr>
              <a:pPr/>
              <a:t>37</a:t>
            </a:fld>
            <a:endParaRPr lang="en-US" altLang="zh-TW">
              <a:latin typeface="Helvetica"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A2F6365D-E163-411F-860B-CBABE99830F8}"/>
              </a:ext>
            </a:extLst>
          </p:cNvPr>
          <p:cNvSpPr>
            <a:spLocks noGrp="1" noRot="1" noChangeAspect="1" noChangeArrowheads="1" noTextEdit="1"/>
          </p:cNvSpPr>
          <p:nvPr>
            <p:ph type="sldImg"/>
          </p:nvPr>
        </p:nvSpPr>
        <p:spPr>
          <a:ln/>
        </p:spPr>
      </p:sp>
      <p:sp>
        <p:nvSpPr>
          <p:cNvPr id="80899" name="备注占位符 2">
            <a:extLst>
              <a:ext uri="{FF2B5EF4-FFF2-40B4-BE49-F238E27FC236}">
                <a16:creationId xmlns:a16="http://schemas.microsoft.com/office/drawing/2014/main" id="{23F40E65-9D59-407F-B5E6-59FD29B050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80900" name="幻灯片编号占位符 3">
            <a:extLst>
              <a:ext uri="{FF2B5EF4-FFF2-40B4-BE49-F238E27FC236}">
                <a16:creationId xmlns:a16="http://schemas.microsoft.com/office/drawing/2014/main" id="{ED02BA95-0B36-44F6-95F1-3AE5CBF5E67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FFD5087-62CD-40E1-9D80-B8F4B949F6A5}" type="slidenum">
              <a:rPr lang="zh-TW" altLang="en-US">
                <a:latin typeface="Helvetica" panose="020B0604020202020204" pitchFamily="34" charset="0"/>
              </a:rPr>
              <a:pPr/>
              <a:t>38</a:t>
            </a:fld>
            <a:endParaRPr lang="en-US" altLang="zh-TW">
              <a:latin typeface="Helvetica"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E9BB1245-7AB5-48E0-8A49-F28DD74BD2E9}"/>
              </a:ext>
            </a:extLst>
          </p:cNvPr>
          <p:cNvSpPr>
            <a:spLocks noGrp="1" noRot="1" noChangeAspect="1" noChangeArrowheads="1" noTextEdit="1"/>
          </p:cNvSpPr>
          <p:nvPr>
            <p:ph type="sldImg"/>
          </p:nvPr>
        </p:nvSpPr>
        <p:spPr>
          <a:ln/>
        </p:spPr>
      </p:sp>
      <p:sp>
        <p:nvSpPr>
          <p:cNvPr id="83971" name="备注占位符 2">
            <a:extLst>
              <a:ext uri="{FF2B5EF4-FFF2-40B4-BE49-F238E27FC236}">
                <a16:creationId xmlns:a16="http://schemas.microsoft.com/office/drawing/2014/main" id="{95772828-E2F3-4E5A-9CBE-146E3C0C10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en-US" altLang="zh-CN"/>
          </a:p>
        </p:txBody>
      </p:sp>
      <p:sp>
        <p:nvSpPr>
          <p:cNvPr id="83972" name="幻灯片编号占位符 3">
            <a:extLst>
              <a:ext uri="{FF2B5EF4-FFF2-40B4-BE49-F238E27FC236}">
                <a16:creationId xmlns:a16="http://schemas.microsoft.com/office/drawing/2014/main" id="{D6B4EAF2-9ECA-4DB5-A791-BAD10BF617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C398296-50CF-41AC-951A-BCCA561829F0}" type="slidenum">
              <a:rPr lang="zh-TW" altLang="en-US">
                <a:latin typeface="Helvetica" panose="020B0604020202020204" pitchFamily="34" charset="0"/>
              </a:rPr>
              <a:pPr/>
              <a:t>40</a:t>
            </a:fld>
            <a:endParaRPr lang="en-US" altLang="zh-TW">
              <a:latin typeface="Helvetica"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B23AF7CA-B983-411C-AD29-FE4D2440DCD1}"/>
              </a:ext>
            </a:extLst>
          </p:cNvPr>
          <p:cNvSpPr>
            <a:spLocks noGrp="1" noRot="1" noChangeAspect="1" noChangeArrowheads="1" noTextEdit="1"/>
          </p:cNvSpPr>
          <p:nvPr>
            <p:ph type="sldImg"/>
          </p:nvPr>
        </p:nvSpPr>
        <p:spPr>
          <a:ln/>
        </p:spPr>
      </p:sp>
      <p:sp>
        <p:nvSpPr>
          <p:cNvPr id="86019" name="备注占位符 2">
            <a:extLst>
              <a:ext uri="{FF2B5EF4-FFF2-40B4-BE49-F238E27FC236}">
                <a16:creationId xmlns:a16="http://schemas.microsoft.com/office/drawing/2014/main" id="{331CB79D-C9F8-4097-8311-7347009EDC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86020" name="幻灯片编号占位符 3">
            <a:extLst>
              <a:ext uri="{FF2B5EF4-FFF2-40B4-BE49-F238E27FC236}">
                <a16:creationId xmlns:a16="http://schemas.microsoft.com/office/drawing/2014/main" id="{D06070B4-A2CA-4040-B347-9091826A1B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E70366F-4761-4912-933B-673851777649}" type="slidenum">
              <a:rPr lang="zh-TW" altLang="en-US">
                <a:latin typeface="Helvetica" panose="020B0604020202020204" pitchFamily="34" charset="0"/>
              </a:rPr>
              <a:pPr/>
              <a:t>41</a:t>
            </a:fld>
            <a:endParaRPr lang="en-US" altLang="zh-TW">
              <a:latin typeface="Helvetica"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EFC664DE-0AC3-4A5F-9036-4E5C0E5A87ED}"/>
              </a:ext>
            </a:extLst>
          </p:cNvPr>
          <p:cNvSpPr>
            <a:spLocks noGrp="1" noRot="1" noChangeAspect="1" noChangeArrowheads="1" noTextEdit="1"/>
          </p:cNvSpPr>
          <p:nvPr>
            <p:ph type="sldImg"/>
          </p:nvPr>
        </p:nvSpPr>
        <p:spPr>
          <a:ln/>
        </p:spPr>
      </p:sp>
      <p:sp>
        <p:nvSpPr>
          <p:cNvPr id="88067" name="备注占位符 2">
            <a:extLst>
              <a:ext uri="{FF2B5EF4-FFF2-40B4-BE49-F238E27FC236}">
                <a16:creationId xmlns:a16="http://schemas.microsoft.com/office/drawing/2014/main" id="{4138B21E-D621-4E27-9A93-1111709720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en-US" altLang="zh-CN"/>
          </a:p>
        </p:txBody>
      </p:sp>
      <p:sp>
        <p:nvSpPr>
          <p:cNvPr id="88068" name="幻灯片编号占位符 3">
            <a:extLst>
              <a:ext uri="{FF2B5EF4-FFF2-40B4-BE49-F238E27FC236}">
                <a16:creationId xmlns:a16="http://schemas.microsoft.com/office/drawing/2014/main" id="{1CBAE98B-72ED-48E9-B6D1-0221F210F9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FAB18B2-A1B5-463F-9B83-9426A5EF43E0}" type="slidenum">
              <a:rPr lang="zh-TW" altLang="en-US">
                <a:latin typeface="Helvetica" panose="020B0604020202020204" pitchFamily="34" charset="0"/>
              </a:rPr>
              <a:pPr/>
              <a:t>42</a:t>
            </a:fld>
            <a:endParaRPr lang="en-US" altLang="zh-TW">
              <a:latin typeface="Helvetica"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id="{70DE20B4-FD3F-4769-A3DA-EB01BA60904E}"/>
              </a:ext>
            </a:extLst>
          </p:cNvPr>
          <p:cNvSpPr>
            <a:spLocks noGrp="1" noRot="1" noChangeAspect="1" noChangeArrowheads="1" noTextEdit="1"/>
          </p:cNvSpPr>
          <p:nvPr>
            <p:ph type="sldImg" idx="4294967295"/>
          </p:nvPr>
        </p:nvSpPr>
        <p:spPr>
          <a:ln/>
        </p:spPr>
      </p:sp>
      <p:sp>
        <p:nvSpPr>
          <p:cNvPr id="90115" name="备注占位符 2">
            <a:extLst>
              <a:ext uri="{FF2B5EF4-FFF2-40B4-BE49-F238E27FC236}">
                <a16:creationId xmlns:a16="http://schemas.microsoft.com/office/drawing/2014/main" id="{B0638D35-CEDB-4106-9CC7-8679A4036B20}"/>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90116" name="幻灯片编号占位符 3">
            <a:extLst>
              <a:ext uri="{FF2B5EF4-FFF2-40B4-BE49-F238E27FC236}">
                <a16:creationId xmlns:a16="http://schemas.microsoft.com/office/drawing/2014/main" id="{E365B413-8605-49F1-A164-82F567DF84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4C3CC0E-94A3-456C-95D8-67DEEDC0BB1C}" type="slidenum">
              <a:rPr lang="zh-TW" altLang="en-US">
                <a:latin typeface="Helvetica" panose="020B0604020202020204" pitchFamily="34" charset="0"/>
              </a:rPr>
              <a:pPr/>
              <a:t>43</a:t>
            </a:fld>
            <a:endParaRPr lang="zh-TW" altLang="en-US">
              <a:latin typeface="Helvetica"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id="{2F972B03-B9A3-4A4F-A323-7BAEE18B42C2}"/>
              </a:ext>
            </a:extLst>
          </p:cNvPr>
          <p:cNvSpPr>
            <a:spLocks noGrp="1" noRot="1" noChangeAspect="1" noChangeArrowheads="1" noTextEdit="1"/>
          </p:cNvSpPr>
          <p:nvPr>
            <p:ph type="sldImg"/>
          </p:nvPr>
        </p:nvSpPr>
        <p:spPr>
          <a:ln/>
        </p:spPr>
      </p:sp>
      <p:sp>
        <p:nvSpPr>
          <p:cNvPr id="92163" name="备注占位符 2">
            <a:extLst>
              <a:ext uri="{FF2B5EF4-FFF2-40B4-BE49-F238E27FC236}">
                <a16:creationId xmlns:a16="http://schemas.microsoft.com/office/drawing/2014/main" id="{39F26571-C0CB-4A20-92FC-CC646F2256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92164" name="幻灯片编号占位符 3">
            <a:extLst>
              <a:ext uri="{FF2B5EF4-FFF2-40B4-BE49-F238E27FC236}">
                <a16:creationId xmlns:a16="http://schemas.microsoft.com/office/drawing/2014/main" id="{C97A9425-9775-4004-B3F5-59920C7121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589C419-4697-4790-937E-79A16F3459C0}" type="slidenum">
              <a:rPr lang="zh-TW" altLang="en-US">
                <a:latin typeface="Helvetica" panose="020B0604020202020204" pitchFamily="34" charset="0"/>
              </a:rPr>
              <a:pPr/>
              <a:t>44</a:t>
            </a:fld>
            <a:endParaRPr lang="en-US" altLang="zh-TW">
              <a:latin typeface="Helvetica"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a:extLst>
              <a:ext uri="{FF2B5EF4-FFF2-40B4-BE49-F238E27FC236}">
                <a16:creationId xmlns:a16="http://schemas.microsoft.com/office/drawing/2014/main" id="{C0802FE5-E33A-4EFB-A604-A5B0FD8F6D5A}"/>
              </a:ext>
            </a:extLst>
          </p:cNvPr>
          <p:cNvSpPr>
            <a:spLocks noGrp="1" noRot="1" noChangeAspect="1" noChangeArrowheads="1" noTextEdit="1"/>
          </p:cNvSpPr>
          <p:nvPr>
            <p:ph type="sldImg"/>
          </p:nvPr>
        </p:nvSpPr>
        <p:spPr>
          <a:ln/>
        </p:spPr>
      </p:sp>
      <p:sp>
        <p:nvSpPr>
          <p:cNvPr id="94211" name="备注占位符 2">
            <a:extLst>
              <a:ext uri="{FF2B5EF4-FFF2-40B4-BE49-F238E27FC236}">
                <a16:creationId xmlns:a16="http://schemas.microsoft.com/office/drawing/2014/main" id="{6B24B124-F00C-45C4-833A-C8EF4AAB82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94212" name="幻灯片编号占位符 3">
            <a:extLst>
              <a:ext uri="{FF2B5EF4-FFF2-40B4-BE49-F238E27FC236}">
                <a16:creationId xmlns:a16="http://schemas.microsoft.com/office/drawing/2014/main" id="{14BC888E-7080-4A1A-A43D-6E848AA541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9DF077A-ABC0-4AC1-8AFB-1BC9ABD7BCF7}" type="slidenum">
              <a:rPr lang="zh-TW" altLang="en-US">
                <a:latin typeface="Helvetica" panose="020B0604020202020204" pitchFamily="34" charset="0"/>
              </a:rPr>
              <a:pPr/>
              <a:t>45</a:t>
            </a:fld>
            <a:endParaRPr lang="en-US" altLang="zh-TW">
              <a:latin typeface="Helvetica"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8464CEAF-D686-4607-8561-01CFFE0B352E}"/>
              </a:ext>
            </a:extLst>
          </p:cNvPr>
          <p:cNvSpPr>
            <a:spLocks noGrp="1" noRot="1" noChangeAspect="1" noChangeArrowheads="1" noTextEdit="1"/>
          </p:cNvSpPr>
          <p:nvPr>
            <p:ph type="sldImg" idx="4294967295"/>
          </p:nvPr>
        </p:nvSpPr>
        <p:spPr>
          <a:ln/>
        </p:spPr>
      </p:sp>
      <p:sp>
        <p:nvSpPr>
          <p:cNvPr id="97283" name="备注占位符 2">
            <a:extLst>
              <a:ext uri="{FF2B5EF4-FFF2-40B4-BE49-F238E27FC236}">
                <a16:creationId xmlns:a16="http://schemas.microsoft.com/office/drawing/2014/main" id="{77F3DD2C-65FC-4574-8546-17742DCECECE}"/>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97284" name="幻灯片编号占位符 3">
            <a:extLst>
              <a:ext uri="{FF2B5EF4-FFF2-40B4-BE49-F238E27FC236}">
                <a16:creationId xmlns:a16="http://schemas.microsoft.com/office/drawing/2014/main" id="{A3DA9F61-A353-495D-B60B-570C1D5FD7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F6ED4BC-8DE2-41E2-8C0F-5428AD23F8E1}" type="slidenum">
              <a:rPr lang="zh-TW" altLang="en-US">
                <a:latin typeface="Helvetica" panose="020B0604020202020204" pitchFamily="34" charset="0"/>
              </a:rPr>
              <a:pPr/>
              <a:t>47</a:t>
            </a:fld>
            <a:endParaRPr lang="zh-TW" altLang="en-US">
              <a:latin typeface="Helvetica"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2105254-EB30-4A5A-8386-080F19614F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D7A8C8B-94A1-4293-80F1-D85855D0FEF8}" type="slidenum">
              <a:rPr lang="zh-CN" altLang="en-US">
                <a:latin typeface="Helvetica" panose="020B0604020202020204" pitchFamily="34" charset="0"/>
                <a:ea typeface="PMingLiU" panose="02020500000000000000" pitchFamily="18" charset="-120"/>
              </a:rPr>
              <a:pPr/>
              <a:t>4</a:t>
            </a:fld>
            <a:endParaRPr lang="zh-CN" altLang="en-US">
              <a:latin typeface="Helvetica" panose="020B0604020202020204" pitchFamily="34" charset="0"/>
              <a:ea typeface="PMingLiU" panose="02020500000000000000" pitchFamily="18" charset="-120"/>
            </a:endParaRPr>
          </a:p>
        </p:txBody>
      </p:sp>
      <p:sp>
        <p:nvSpPr>
          <p:cNvPr id="17411" name="Rectangle 2">
            <a:extLst>
              <a:ext uri="{FF2B5EF4-FFF2-40B4-BE49-F238E27FC236}">
                <a16:creationId xmlns:a16="http://schemas.microsoft.com/office/drawing/2014/main" id="{5BCEB1C8-2030-4FCF-937C-4A0AD4035E1F}"/>
              </a:ext>
            </a:extLst>
          </p:cNvPr>
          <p:cNvSpPr>
            <a:spLocks noGrp="1" noRot="1" noChangeAspect="1" noChangeArrowheads="1" noTextEdit="1"/>
          </p:cNvSpPr>
          <p:nvPr>
            <p:ph type="sldImg" idx="4294967295"/>
          </p:nvPr>
        </p:nvSpPr>
        <p:spPr>
          <a:ln/>
        </p:spPr>
      </p:sp>
      <p:sp>
        <p:nvSpPr>
          <p:cNvPr id="17412" name="Rectangle 3">
            <a:extLst>
              <a:ext uri="{FF2B5EF4-FFF2-40B4-BE49-F238E27FC236}">
                <a16:creationId xmlns:a16="http://schemas.microsoft.com/office/drawing/2014/main" id="{73D3B39C-2236-466A-BB81-26D06E5B71C8}"/>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id="{685CF976-EC3D-4F44-A7FB-26E1F4027DEE}"/>
              </a:ext>
            </a:extLst>
          </p:cNvPr>
          <p:cNvSpPr>
            <a:spLocks noGrp="1" noRot="1" noChangeAspect="1" noChangeArrowheads="1" noTextEdit="1"/>
          </p:cNvSpPr>
          <p:nvPr>
            <p:ph type="sldImg" idx="4294967295"/>
          </p:nvPr>
        </p:nvSpPr>
        <p:spPr>
          <a:ln/>
        </p:spPr>
      </p:sp>
      <p:sp>
        <p:nvSpPr>
          <p:cNvPr id="99331" name="备注占位符 2">
            <a:extLst>
              <a:ext uri="{FF2B5EF4-FFF2-40B4-BE49-F238E27FC236}">
                <a16:creationId xmlns:a16="http://schemas.microsoft.com/office/drawing/2014/main" id="{7CCEC85A-06AF-4436-8AF0-C5E1AA5D6ECC}"/>
              </a:ext>
            </a:extLst>
          </p:cNvPr>
          <p:cNvSpPr>
            <a:spLocks noGrp="1" noChangeArrowheads="1"/>
          </p:cNvSpPr>
          <p:nvPr>
            <p:ph type="body" idx="4294967295"/>
          </p:nvPr>
        </p:nvSpPr>
        <p:spPr/>
        <p:txBody>
          <a:bodyPr>
            <a:prstTxWarp prst="textNoShape">
              <a:avLst/>
            </a:prstTxWarp>
          </a:bodyPr>
          <a:lstStyle/>
          <a:p>
            <a:r>
              <a:rPr lang="zh-CN" altLang="en-US"/>
              <a:t>程序员</a:t>
            </a:r>
            <a:endParaRPr lang="en-US" altLang="zh-CN"/>
          </a:p>
          <a:p>
            <a:r>
              <a:rPr lang="zh-CN" altLang="en-US"/>
              <a:t>老手</a:t>
            </a:r>
            <a:endParaRPr lang="en-US" altLang="zh-CN"/>
          </a:p>
          <a:p>
            <a:r>
              <a:rPr lang="zh-CN" altLang="en-US"/>
              <a:t>小白</a:t>
            </a:r>
          </a:p>
        </p:txBody>
      </p:sp>
      <p:sp>
        <p:nvSpPr>
          <p:cNvPr id="99332" name="灯片编号占位符 3">
            <a:extLst>
              <a:ext uri="{FF2B5EF4-FFF2-40B4-BE49-F238E27FC236}">
                <a16:creationId xmlns:a16="http://schemas.microsoft.com/office/drawing/2014/main" id="{FEEC3CF1-F12D-43A2-B2E7-96F961B172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D21D2CB-313E-4104-A6B1-946D153F6894}" type="slidenum">
              <a:rPr lang="zh-TW" altLang="en-US">
                <a:latin typeface="Helvetica" panose="020B0604020202020204" pitchFamily="34" charset="0"/>
              </a:rPr>
              <a:pPr/>
              <a:t>48</a:t>
            </a:fld>
            <a:endParaRPr lang="zh-TW" altLang="en-US">
              <a:latin typeface="Helvetica"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a:extLst>
              <a:ext uri="{FF2B5EF4-FFF2-40B4-BE49-F238E27FC236}">
                <a16:creationId xmlns:a16="http://schemas.microsoft.com/office/drawing/2014/main" id="{136DE9F4-0745-4766-A462-31C41CB6AC0F}"/>
              </a:ext>
            </a:extLst>
          </p:cNvPr>
          <p:cNvSpPr>
            <a:spLocks noGrp="1" noRot="1" noChangeAspect="1" noChangeArrowheads="1" noTextEdit="1"/>
          </p:cNvSpPr>
          <p:nvPr>
            <p:ph type="sldImg"/>
          </p:nvPr>
        </p:nvSpPr>
        <p:spPr>
          <a:ln/>
        </p:spPr>
      </p:sp>
      <p:sp>
        <p:nvSpPr>
          <p:cNvPr id="101379" name="备注占位符 2">
            <a:extLst>
              <a:ext uri="{FF2B5EF4-FFF2-40B4-BE49-F238E27FC236}">
                <a16:creationId xmlns:a16="http://schemas.microsoft.com/office/drawing/2014/main" id="{AFC8EB46-745D-4BEF-9BE0-DF7220759F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101380" name="幻灯片编号占位符 3">
            <a:extLst>
              <a:ext uri="{FF2B5EF4-FFF2-40B4-BE49-F238E27FC236}">
                <a16:creationId xmlns:a16="http://schemas.microsoft.com/office/drawing/2014/main" id="{91751C2E-1127-4C00-A5BC-FE2AB7B140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E8A7635-030B-493D-898E-66547DDF04E9}" type="slidenum">
              <a:rPr lang="zh-TW" altLang="en-US">
                <a:latin typeface="Helvetica" panose="020B0604020202020204" pitchFamily="34" charset="0"/>
              </a:rPr>
              <a:pPr/>
              <a:t>49</a:t>
            </a:fld>
            <a:endParaRPr lang="en-US" altLang="zh-TW">
              <a:latin typeface="Helvetica"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a:extLst>
              <a:ext uri="{FF2B5EF4-FFF2-40B4-BE49-F238E27FC236}">
                <a16:creationId xmlns:a16="http://schemas.microsoft.com/office/drawing/2014/main" id="{628DA389-8C0A-491B-A877-CAC516593BDB}"/>
              </a:ext>
            </a:extLst>
          </p:cNvPr>
          <p:cNvSpPr>
            <a:spLocks noGrp="1" noRot="1" noChangeAspect="1" noChangeArrowheads="1" noTextEdit="1"/>
          </p:cNvSpPr>
          <p:nvPr>
            <p:ph type="sldImg" idx="4294967295"/>
          </p:nvPr>
        </p:nvSpPr>
        <p:spPr>
          <a:ln/>
        </p:spPr>
      </p:sp>
      <p:sp>
        <p:nvSpPr>
          <p:cNvPr id="103427" name="备注占位符 2">
            <a:extLst>
              <a:ext uri="{FF2B5EF4-FFF2-40B4-BE49-F238E27FC236}">
                <a16:creationId xmlns:a16="http://schemas.microsoft.com/office/drawing/2014/main" id="{4F73D4F4-B094-4C48-B863-DF6F0A2B4EAC}"/>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103428" name="幻灯片编号占位符 3">
            <a:extLst>
              <a:ext uri="{FF2B5EF4-FFF2-40B4-BE49-F238E27FC236}">
                <a16:creationId xmlns:a16="http://schemas.microsoft.com/office/drawing/2014/main" id="{2AEC786C-82C3-4A18-A797-82F430ABE7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B930CA0-6ADA-424B-A27E-540258BF77DA}" type="slidenum">
              <a:rPr lang="zh-TW" altLang="en-US">
                <a:latin typeface="Helvetica" panose="020B0604020202020204" pitchFamily="34" charset="0"/>
              </a:rPr>
              <a:pPr/>
              <a:t>50</a:t>
            </a:fld>
            <a:endParaRPr lang="zh-TW" altLang="en-US">
              <a:latin typeface="Helvetica"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a:extLst>
              <a:ext uri="{FF2B5EF4-FFF2-40B4-BE49-F238E27FC236}">
                <a16:creationId xmlns:a16="http://schemas.microsoft.com/office/drawing/2014/main" id="{A9DA63F1-750D-448A-8295-92A6952D1E89}"/>
              </a:ext>
            </a:extLst>
          </p:cNvPr>
          <p:cNvSpPr>
            <a:spLocks noGrp="1" noRot="1" noChangeAspect="1" noChangeArrowheads="1" noTextEdit="1"/>
          </p:cNvSpPr>
          <p:nvPr>
            <p:ph type="sldImg"/>
          </p:nvPr>
        </p:nvSpPr>
        <p:spPr>
          <a:ln/>
        </p:spPr>
      </p:sp>
      <p:sp>
        <p:nvSpPr>
          <p:cNvPr id="105475" name="备注占位符 2">
            <a:extLst>
              <a:ext uri="{FF2B5EF4-FFF2-40B4-BE49-F238E27FC236}">
                <a16:creationId xmlns:a16="http://schemas.microsoft.com/office/drawing/2014/main" id="{33791BDE-19D3-47EA-99E6-32C1E52B5C1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105476" name="幻灯片编号占位符 3">
            <a:extLst>
              <a:ext uri="{FF2B5EF4-FFF2-40B4-BE49-F238E27FC236}">
                <a16:creationId xmlns:a16="http://schemas.microsoft.com/office/drawing/2014/main" id="{4774AB2A-656E-489D-B3B2-76B701C1EAC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2DA9A04-F54C-4164-AF00-3C902511A766}" type="slidenum">
              <a:rPr lang="zh-TW" altLang="en-US">
                <a:latin typeface="Helvetica" panose="020B0604020202020204" pitchFamily="34" charset="0"/>
              </a:rPr>
              <a:pPr/>
              <a:t>51</a:t>
            </a:fld>
            <a:endParaRPr lang="en-US" altLang="zh-TW">
              <a:latin typeface="Helvetica"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a:extLst>
              <a:ext uri="{FF2B5EF4-FFF2-40B4-BE49-F238E27FC236}">
                <a16:creationId xmlns:a16="http://schemas.microsoft.com/office/drawing/2014/main" id="{0D502D75-1442-452D-BE55-FB52C753E730}"/>
              </a:ext>
            </a:extLst>
          </p:cNvPr>
          <p:cNvSpPr>
            <a:spLocks noGrp="1" noRot="1" noChangeAspect="1" noChangeArrowheads="1" noTextEdit="1"/>
          </p:cNvSpPr>
          <p:nvPr>
            <p:ph type="sldImg"/>
          </p:nvPr>
        </p:nvSpPr>
        <p:spPr>
          <a:ln/>
        </p:spPr>
      </p:sp>
      <p:sp>
        <p:nvSpPr>
          <p:cNvPr id="107523" name="备注占位符 2">
            <a:extLst>
              <a:ext uri="{FF2B5EF4-FFF2-40B4-BE49-F238E27FC236}">
                <a16:creationId xmlns:a16="http://schemas.microsoft.com/office/drawing/2014/main" id="{5BC3BAC6-D95F-4342-B754-AC0D7308C3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107524" name="幻灯片编号占位符 3">
            <a:extLst>
              <a:ext uri="{FF2B5EF4-FFF2-40B4-BE49-F238E27FC236}">
                <a16:creationId xmlns:a16="http://schemas.microsoft.com/office/drawing/2014/main" id="{C8641B90-EDFB-4FE8-992F-DDE9E4D05BE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F8C3423-525A-4E62-A95D-77A6B8BDA62D}" type="slidenum">
              <a:rPr lang="zh-TW" altLang="en-US">
                <a:latin typeface="Helvetica" panose="020B0604020202020204" pitchFamily="34" charset="0"/>
              </a:rPr>
              <a:pPr/>
              <a:t>52</a:t>
            </a:fld>
            <a:endParaRPr lang="en-US" altLang="zh-TW">
              <a:latin typeface="Helvetica"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a:extLst>
              <a:ext uri="{FF2B5EF4-FFF2-40B4-BE49-F238E27FC236}">
                <a16:creationId xmlns:a16="http://schemas.microsoft.com/office/drawing/2014/main" id="{EB5BB7A5-E2F1-4232-9C94-6A36EE991FB7}"/>
              </a:ext>
            </a:extLst>
          </p:cNvPr>
          <p:cNvSpPr>
            <a:spLocks noGrp="1" noRot="1" noChangeAspect="1" noChangeArrowheads="1" noTextEdit="1"/>
          </p:cNvSpPr>
          <p:nvPr>
            <p:ph type="sldImg"/>
          </p:nvPr>
        </p:nvSpPr>
        <p:spPr>
          <a:ln/>
        </p:spPr>
      </p:sp>
      <p:sp>
        <p:nvSpPr>
          <p:cNvPr id="109571" name="备注占位符 2">
            <a:extLst>
              <a:ext uri="{FF2B5EF4-FFF2-40B4-BE49-F238E27FC236}">
                <a16:creationId xmlns:a16="http://schemas.microsoft.com/office/drawing/2014/main" id="{9A21C842-9EA5-4F2F-81EB-54FD490E38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109572" name="幻灯片编号占位符 3">
            <a:extLst>
              <a:ext uri="{FF2B5EF4-FFF2-40B4-BE49-F238E27FC236}">
                <a16:creationId xmlns:a16="http://schemas.microsoft.com/office/drawing/2014/main" id="{FEA35D50-0367-4936-9F78-C1289321D4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475357E-63C1-4DC7-A51E-10A110E2818B}" type="slidenum">
              <a:rPr lang="zh-TW" altLang="en-US">
                <a:latin typeface="Helvetica" panose="020B0604020202020204" pitchFamily="34" charset="0"/>
              </a:rPr>
              <a:pPr/>
              <a:t>53</a:t>
            </a:fld>
            <a:endParaRPr lang="en-US" altLang="zh-TW">
              <a:latin typeface="Helvetica"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a:extLst>
              <a:ext uri="{FF2B5EF4-FFF2-40B4-BE49-F238E27FC236}">
                <a16:creationId xmlns:a16="http://schemas.microsoft.com/office/drawing/2014/main" id="{ACFB749E-3A6A-43B9-A14B-78F8CAAB6551}"/>
              </a:ext>
            </a:extLst>
          </p:cNvPr>
          <p:cNvSpPr>
            <a:spLocks noGrp="1" noRot="1" noChangeAspect="1" noChangeArrowheads="1" noTextEdit="1"/>
          </p:cNvSpPr>
          <p:nvPr>
            <p:ph type="sldImg"/>
          </p:nvPr>
        </p:nvSpPr>
        <p:spPr>
          <a:ln/>
        </p:spPr>
      </p:sp>
      <p:sp>
        <p:nvSpPr>
          <p:cNvPr id="111619" name="备注占位符 2">
            <a:extLst>
              <a:ext uri="{FF2B5EF4-FFF2-40B4-BE49-F238E27FC236}">
                <a16:creationId xmlns:a16="http://schemas.microsoft.com/office/drawing/2014/main" id="{21A43650-3AAC-47C7-98CD-119DFAE6DD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kumimoji="1" lang="zh-CN" altLang="en-US"/>
          </a:p>
        </p:txBody>
      </p:sp>
      <p:sp>
        <p:nvSpPr>
          <p:cNvPr id="111620" name="幻灯片编号占位符 3">
            <a:extLst>
              <a:ext uri="{FF2B5EF4-FFF2-40B4-BE49-F238E27FC236}">
                <a16:creationId xmlns:a16="http://schemas.microsoft.com/office/drawing/2014/main" id="{F6CE6F4F-22F3-4217-AD53-FBDB77C78C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0431ED5-7F6A-484B-981F-11146686686C}" type="slidenum">
              <a:rPr lang="zh-TW" altLang="en-US">
                <a:latin typeface="Helvetica" panose="020B0604020202020204" pitchFamily="34" charset="0"/>
              </a:rPr>
              <a:pPr/>
              <a:t>54</a:t>
            </a:fld>
            <a:endParaRPr lang="en-US" altLang="zh-TW">
              <a:latin typeface="Helvetica"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B2013F-C529-426C-9947-B0C847F03272}"/>
              </a:ext>
            </a:extLst>
          </p:cNvPr>
          <p:cNvSpPr>
            <a:spLocks noGrp="1" noRot="1" noChangeAspect="1" noChangeArrowheads="1" noTextEdit="1"/>
          </p:cNvSpPr>
          <p:nvPr>
            <p:ph type="sldImg" idx="4294967295"/>
          </p:nvPr>
        </p:nvSpPr>
        <p:spPr>
          <a:ln/>
        </p:spPr>
      </p:sp>
      <p:sp>
        <p:nvSpPr>
          <p:cNvPr id="19459" name="备注占位符 2">
            <a:extLst>
              <a:ext uri="{FF2B5EF4-FFF2-40B4-BE49-F238E27FC236}">
                <a16:creationId xmlns:a16="http://schemas.microsoft.com/office/drawing/2014/main" id="{7D21B2E6-B4BD-488A-8B2F-0342F53A6F00}"/>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19460" name="灯片编号占位符 3">
            <a:extLst>
              <a:ext uri="{FF2B5EF4-FFF2-40B4-BE49-F238E27FC236}">
                <a16:creationId xmlns:a16="http://schemas.microsoft.com/office/drawing/2014/main" id="{4D7459E2-95D1-45FA-A2A7-7D2FBFA70A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43C93C6-D837-4909-AEF9-585830389C36}" type="slidenum">
              <a:rPr lang="zh-TW" altLang="en-US">
                <a:latin typeface="Helvetica" panose="020B0604020202020204" pitchFamily="34" charset="0"/>
              </a:rPr>
              <a:pPr/>
              <a:t>5</a:t>
            </a:fld>
            <a:endParaRPr lang="zh-TW" altLang="en-US">
              <a:latin typeface="Helvetica"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B633E5A8-D1AB-4D44-A003-684137DCEB21}"/>
              </a:ext>
            </a:extLst>
          </p:cNvPr>
          <p:cNvSpPr>
            <a:spLocks noGrp="1" noRot="1" noChangeAspect="1" noChangeArrowheads="1" noTextEdit="1"/>
          </p:cNvSpPr>
          <p:nvPr>
            <p:ph type="sldImg" idx="4294967295"/>
          </p:nvPr>
        </p:nvSpPr>
        <p:spPr>
          <a:ln/>
        </p:spPr>
      </p:sp>
      <p:sp>
        <p:nvSpPr>
          <p:cNvPr id="21507" name="备注占位符 2">
            <a:extLst>
              <a:ext uri="{FF2B5EF4-FFF2-40B4-BE49-F238E27FC236}">
                <a16:creationId xmlns:a16="http://schemas.microsoft.com/office/drawing/2014/main" id="{B30655B7-C55D-4BB7-B056-E0118E44876F}"/>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sz="700"/>
          </a:p>
        </p:txBody>
      </p:sp>
      <p:sp>
        <p:nvSpPr>
          <p:cNvPr id="21508" name="灯片编号占位符 3">
            <a:extLst>
              <a:ext uri="{FF2B5EF4-FFF2-40B4-BE49-F238E27FC236}">
                <a16:creationId xmlns:a16="http://schemas.microsoft.com/office/drawing/2014/main" id="{F2266F8E-EF91-4F24-87AE-FFB8B63A74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7CA0EED-3BFB-441D-AC27-E0CD58C5A58C}" type="slidenum">
              <a:rPr lang="zh-TW" altLang="en-US">
                <a:latin typeface="Helvetica" panose="020B0604020202020204" pitchFamily="34" charset="0"/>
              </a:rPr>
              <a:pPr/>
              <a:t>6</a:t>
            </a:fld>
            <a:endParaRPr lang="zh-TW" altLang="en-US">
              <a:latin typeface="Helvetica"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B5843011-6C7B-43B5-8B66-0AD44916D5C8}"/>
              </a:ext>
            </a:extLst>
          </p:cNvPr>
          <p:cNvSpPr>
            <a:spLocks noGrp="1" noRot="1" noChangeAspect="1" noChangeArrowheads="1" noTextEdit="1"/>
          </p:cNvSpPr>
          <p:nvPr>
            <p:ph type="sldImg" idx="4294967295"/>
          </p:nvPr>
        </p:nvSpPr>
        <p:spPr>
          <a:ln/>
        </p:spPr>
      </p:sp>
      <p:sp>
        <p:nvSpPr>
          <p:cNvPr id="23555" name="备注占位符 2">
            <a:extLst>
              <a:ext uri="{FF2B5EF4-FFF2-40B4-BE49-F238E27FC236}">
                <a16:creationId xmlns:a16="http://schemas.microsoft.com/office/drawing/2014/main" id="{43FD21B3-06A5-457A-A197-E6CAF601B355}"/>
              </a:ext>
            </a:extLst>
          </p:cNvPr>
          <p:cNvSpPr>
            <a:spLocks noGrp="1" noChangeArrowheads="1"/>
          </p:cNvSpPr>
          <p:nvPr>
            <p:ph type="body" idx="4294967295"/>
          </p:nvPr>
        </p:nvSpPr>
        <p:spPr/>
        <p:txBody>
          <a:bodyPr>
            <a:prstTxWarp prst="textNoShape">
              <a:avLst/>
            </a:prstTxWarp>
          </a:bodyPr>
          <a:lstStyle/>
          <a:p>
            <a:endParaRPr lang="zh-CN" altLang="en-US" sz="700"/>
          </a:p>
        </p:txBody>
      </p:sp>
      <p:sp>
        <p:nvSpPr>
          <p:cNvPr id="23556" name="灯片编号占位符 3">
            <a:extLst>
              <a:ext uri="{FF2B5EF4-FFF2-40B4-BE49-F238E27FC236}">
                <a16:creationId xmlns:a16="http://schemas.microsoft.com/office/drawing/2014/main" id="{06FB5673-B947-468D-87F4-F43792F739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4A6D32B-02EC-4DFF-97BD-0FE66F7B19DF}" type="slidenum">
              <a:rPr lang="zh-TW" altLang="en-US">
                <a:latin typeface="Helvetica" panose="020B0604020202020204" pitchFamily="34" charset="0"/>
              </a:rPr>
              <a:pPr/>
              <a:t>7</a:t>
            </a:fld>
            <a:endParaRPr lang="zh-TW" altLang="en-US">
              <a:latin typeface="Helvetica"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64388F47-9E47-4D43-ABD0-2F9D24EE522D}"/>
              </a:ext>
            </a:extLst>
          </p:cNvPr>
          <p:cNvSpPr>
            <a:spLocks noGrp="1" noRot="1" noChangeAspect="1" noChangeArrowheads="1" noTextEdit="1"/>
          </p:cNvSpPr>
          <p:nvPr>
            <p:ph type="sldImg" idx="4294967295"/>
          </p:nvPr>
        </p:nvSpPr>
        <p:spPr>
          <a:ln/>
        </p:spPr>
      </p:sp>
      <p:sp>
        <p:nvSpPr>
          <p:cNvPr id="25603" name="备注占位符 2">
            <a:extLst>
              <a:ext uri="{FF2B5EF4-FFF2-40B4-BE49-F238E27FC236}">
                <a16:creationId xmlns:a16="http://schemas.microsoft.com/office/drawing/2014/main" id="{6846690D-EF11-4337-8543-5D6C43998011}"/>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25604" name="灯片编号占位符 3">
            <a:extLst>
              <a:ext uri="{FF2B5EF4-FFF2-40B4-BE49-F238E27FC236}">
                <a16:creationId xmlns:a16="http://schemas.microsoft.com/office/drawing/2014/main" id="{24C1FE47-66B4-4B74-923F-C6588578F9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5B067FB-63E0-4BC5-9776-1FACD4952693}" type="slidenum">
              <a:rPr lang="zh-TW" altLang="en-US">
                <a:latin typeface="Helvetica" panose="020B0604020202020204" pitchFamily="34" charset="0"/>
              </a:rPr>
              <a:pPr/>
              <a:t>8</a:t>
            </a:fld>
            <a:endParaRPr lang="zh-TW" altLang="en-US">
              <a:latin typeface="Helvetica"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339E81E1-DE7B-4DBA-AC6B-34AA3AC1F038}"/>
              </a:ext>
            </a:extLst>
          </p:cNvPr>
          <p:cNvSpPr>
            <a:spLocks noGrp="1" noRot="1" noChangeAspect="1" noChangeArrowheads="1" noTextEdit="1"/>
          </p:cNvSpPr>
          <p:nvPr>
            <p:ph type="sldImg" idx="4294967295"/>
          </p:nvPr>
        </p:nvSpPr>
        <p:spPr>
          <a:ln/>
        </p:spPr>
      </p:sp>
      <p:sp>
        <p:nvSpPr>
          <p:cNvPr id="27651" name="备注占位符 2">
            <a:extLst>
              <a:ext uri="{FF2B5EF4-FFF2-40B4-BE49-F238E27FC236}">
                <a16:creationId xmlns:a16="http://schemas.microsoft.com/office/drawing/2014/main" id="{99341C19-B475-44F0-833C-2C59070BCA61}"/>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27652" name="灯片编号占位符 3">
            <a:extLst>
              <a:ext uri="{FF2B5EF4-FFF2-40B4-BE49-F238E27FC236}">
                <a16:creationId xmlns:a16="http://schemas.microsoft.com/office/drawing/2014/main" id="{42910735-F8EC-4D05-B81F-7E63563609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BCFD844-E40D-4943-BE30-59D9EE7561F4}" type="slidenum">
              <a:rPr lang="zh-TW" altLang="en-US">
                <a:latin typeface="Helvetica" panose="020B0604020202020204" pitchFamily="34" charset="0"/>
              </a:rPr>
              <a:pPr/>
              <a:t>9</a:t>
            </a:fld>
            <a:endParaRPr lang="zh-TW" altLang="en-US">
              <a:latin typeface="Helvetica"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F471888-698C-4E6A-ADCB-CE73F4953398}"/>
              </a:ext>
            </a:extLst>
          </p:cNvPr>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a:extLst>
              <a:ext uri="{FF2B5EF4-FFF2-40B4-BE49-F238E27FC236}">
                <a16:creationId xmlns:a16="http://schemas.microsoft.com/office/drawing/2014/main" id="{929E9553-B213-4BF5-8699-2CECC3C1C8F4}"/>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a:extLst>
              <a:ext uri="{FF2B5EF4-FFF2-40B4-BE49-F238E27FC236}">
                <a16:creationId xmlns:a16="http://schemas.microsoft.com/office/drawing/2014/main" id="{9179D04A-5156-4217-BA7C-01F65D1E56B6}"/>
              </a:ext>
            </a:extLst>
          </p:cNvPr>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22960" y="758952"/>
            <a:ext cx="7543800" cy="3566160"/>
          </a:xfrm>
        </p:spPr>
        <p:txBody>
          <a:bodyPr/>
          <a:lstStyle>
            <a:lvl1pPr algn="l">
              <a:lnSpc>
                <a:spcPct val="85000"/>
              </a:lnSpc>
              <a:defRPr sz="8000" spc="-50" baseline="0">
                <a:solidFill>
                  <a:schemeClr val="tx1">
                    <a:lumMod val="85000"/>
                    <a:lumOff val="15000"/>
                  </a:schemeClr>
                </a:solidFill>
              </a:defRPr>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noProof="1"/>
              <a:t>单击此处编辑母版副标题样式</a:t>
            </a:r>
            <a:endParaRPr lang="en-US" noProof="1"/>
          </a:p>
        </p:txBody>
      </p:sp>
      <p:sp>
        <p:nvSpPr>
          <p:cNvPr id="7" name="Date Placeholder 3">
            <a:extLst>
              <a:ext uri="{FF2B5EF4-FFF2-40B4-BE49-F238E27FC236}">
                <a16:creationId xmlns:a16="http://schemas.microsoft.com/office/drawing/2014/main" id="{EBCA7CE1-FB46-42CE-A525-29BBD26DFA69}"/>
              </a:ext>
            </a:extLst>
          </p:cNvPr>
          <p:cNvSpPr>
            <a:spLocks noGrp="1"/>
          </p:cNvSpPr>
          <p:nvPr>
            <p:ph type="dt" sz="half" idx="10"/>
          </p:nvPr>
        </p:nvSpPr>
        <p:spPr/>
        <p:txBody>
          <a:bodyPr/>
          <a:lstStyle>
            <a:lvl1pPr>
              <a:defRPr/>
            </a:lvl1pPr>
          </a:lstStyle>
          <a:p>
            <a:pPr>
              <a:defRPr/>
            </a:pPr>
            <a:fld id="{51A63F3C-10CD-4FD8-9EDE-E3C8E2473253}" type="datetimeFigureOut">
              <a:rPr lang="en-US" altLang="zh-CN"/>
              <a:pPr>
                <a:defRPr/>
              </a:pPr>
              <a:t>3/8/2022</a:t>
            </a:fld>
            <a:endParaRPr lang="en-US" altLang="zh-CN"/>
          </a:p>
        </p:txBody>
      </p:sp>
      <p:sp>
        <p:nvSpPr>
          <p:cNvPr id="8" name="Footer Placeholder 4">
            <a:extLst>
              <a:ext uri="{FF2B5EF4-FFF2-40B4-BE49-F238E27FC236}">
                <a16:creationId xmlns:a16="http://schemas.microsoft.com/office/drawing/2014/main" id="{EE8E1458-86B9-4994-B78D-D4DCCC9A2B6A}"/>
              </a:ext>
            </a:extLst>
          </p:cNvPr>
          <p:cNvSpPr>
            <a:spLocks noGrp="1"/>
          </p:cNvSpPr>
          <p:nvPr>
            <p:ph type="ftr" sz="quarter" idx="11"/>
          </p:nvPr>
        </p:nvSpPr>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522797C3-5946-4CF4-BC99-81314BB30238}"/>
              </a:ext>
            </a:extLst>
          </p:cNvPr>
          <p:cNvSpPr>
            <a:spLocks noGrp="1"/>
          </p:cNvSpPr>
          <p:nvPr>
            <p:ph type="sldNum" sz="quarter" idx="12"/>
          </p:nvPr>
        </p:nvSpPr>
        <p:spPr/>
        <p:txBody>
          <a:bodyPr/>
          <a:lstStyle>
            <a:lvl1pPr>
              <a:defRPr/>
            </a:lvl1pPr>
          </a:lstStyle>
          <a:p>
            <a:pPr>
              <a:defRPr/>
            </a:pPr>
            <a:r>
              <a:rPr lang="zh-TW" altLang="en-US"/>
              <a:t>1-</a:t>
            </a:r>
            <a:fld id="{5809079D-6A3C-4E06-9F38-50ABC5B7C5A2}" type="slidenum">
              <a:rPr lang="zh-TW" altLang="en-US" smtClean="0"/>
              <a:pPr>
                <a:defRPr/>
              </a:pPr>
              <a:t>‹#›</a:t>
            </a:fld>
            <a:endParaRPr lang="zh-TW" altLang="en-US"/>
          </a:p>
        </p:txBody>
      </p:sp>
    </p:spTree>
    <p:extLst>
      <p:ext uri="{BB962C8B-B14F-4D97-AF65-F5344CB8AC3E}">
        <p14:creationId xmlns:p14="http://schemas.microsoft.com/office/powerpoint/2010/main" val="824662317"/>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p:txBody>
          <a:bodyPr vert="eaVert" lIns="45720" tIns="0" rIns="45720" bIns="0"/>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endParaRPr lang="en-US" noProof="1"/>
          </a:p>
        </p:txBody>
      </p:sp>
      <p:sp>
        <p:nvSpPr>
          <p:cNvPr id="4" name="Date Placeholder 3">
            <a:extLst>
              <a:ext uri="{FF2B5EF4-FFF2-40B4-BE49-F238E27FC236}">
                <a16:creationId xmlns:a16="http://schemas.microsoft.com/office/drawing/2014/main" id="{0AA4F049-CD29-4ABB-B195-B86513C76164}"/>
              </a:ext>
            </a:extLst>
          </p:cNvPr>
          <p:cNvSpPr>
            <a:spLocks noGrp="1"/>
          </p:cNvSpPr>
          <p:nvPr>
            <p:ph type="dt" sz="half" idx="10"/>
          </p:nvPr>
        </p:nvSpPr>
        <p:spPr/>
        <p:txBody>
          <a:bodyPr/>
          <a:lstStyle>
            <a:lvl1pPr>
              <a:defRPr/>
            </a:lvl1pPr>
          </a:lstStyle>
          <a:p>
            <a:pPr>
              <a:defRPr/>
            </a:pPr>
            <a:fld id="{F0F11949-40AF-4B60-864A-F6B60926E33E}" type="datetimeFigureOut">
              <a:rPr lang="en-US" altLang="zh-CN"/>
              <a:pPr>
                <a:defRPr/>
              </a:pPr>
              <a:t>3/8/2022</a:t>
            </a:fld>
            <a:endParaRPr lang="en-US" altLang="zh-CN"/>
          </a:p>
        </p:txBody>
      </p:sp>
      <p:sp>
        <p:nvSpPr>
          <p:cNvPr id="5" name="Footer Placeholder 4">
            <a:extLst>
              <a:ext uri="{FF2B5EF4-FFF2-40B4-BE49-F238E27FC236}">
                <a16:creationId xmlns:a16="http://schemas.microsoft.com/office/drawing/2014/main" id="{A545B65B-157A-49DF-A587-E2C27E5AEBBE}"/>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7949B412-F57C-4253-9E70-66BE6D38D3B8}"/>
              </a:ext>
            </a:extLst>
          </p:cNvPr>
          <p:cNvSpPr>
            <a:spLocks noGrp="1"/>
          </p:cNvSpPr>
          <p:nvPr>
            <p:ph type="sldNum" sz="quarter" idx="12"/>
          </p:nvPr>
        </p:nvSpPr>
        <p:spPr/>
        <p:txBody>
          <a:bodyPr/>
          <a:lstStyle>
            <a:lvl1pPr>
              <a:defRPr/>
            </a:lvl1pPr>
          </a:lstStyle>
          <a:p>
            <a:pPr>
              <a:defRPr/>
            </a:pPr>
            <a:r>
              <a:rPr lang="zh-TW" altLang="en-US"/>
              <a:t>1-</a:t>
            </a:r>
            <a:fld id="{97454667-9F08-431D-B1FA-813AF9E992FB}" type="slidenum">
              <a:rPr lang="zh-TW" altLang="en-US" smtClean="0"/>
              <a:pPr>
                <a:defRPr/>
              </a:pPr>
              <a:t>‹#›</a:t>
            </a:fld>
            <a:endParaRPr lang="zh-TW" altLang="en-US"/>
          </a:p>
        </p:txBody>
      </p:sp>
    </p:spTree>
    <p:extLst>
      <p:ext uri="{BB962C8B-B14F-4D97-AF65-F5344CB8AC3E}">
        <p14:creationId xmlns:p14="http://schemas.microsoft.com/office/powerpoint/2010/main" val="3128352226"/>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931739E-507D-4424-9C42-AD8828E1328A}"/>
              </a:ext>
            </a:extLst>
          </p:cNvPr>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a:extLst>
              <a:ext uri="{FF2B5EF4-FFF2-40B4-BE49-F238E27FC236}">
                <a16:creationId xmlns:a16="http://schemas.microsoft.com/office/drawing/2014/main" id="{84AFE2ED-1A63-451E-9E2E-006E3F2D6040}"/>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endParaRPr lang="en-US" noProof="1"/>
          </a:p>
        </p:txBody>
      </p:sp>
      <p:sp>
        <p:nvSpPr>
          <p:cNvPr id="6" name="Date Placeholder 3">
            <a:extLst>
              <a:ext uri="{FF2B5EF4-FFF2-40B4-BE49-F238E27FC236}">
                <a16:creationId xmlns:a16="http://schemas.microsoft.com/office/drawing/2014/main" id="{63FC1B9D-9997-4D6A-916E-63CA72246A7A}"/>
              </a:ext>
            </a:extLst>
          </p:cNvPr>
          <p:cNvSpPr>
            <a:spLocks noGrp="1"/>
          </p:cNvSpPr>
          <p:nvPr>
            <p:ph type="dt" sz="half" idx="10"/>
          </p:nvPr>
        </p:nvSpPr>
        <p:spPr/>
        <p:txBody>
          <a:bodyPr/>
          <a:lstStyle>
            <a:lvl1pPr>
              <a:defRPr/>
            </a:lvl1pPr>
          </a:lstStyle>
          <a:p>
            <a:pPr>
              <a:defRPr/>
            </a:pPr>
            <a:fld id="{DD67B75F-E6A2-46F0-8D24-0B7D24595430}" type="datetimeFigureOut">
              <a:rPr lang="en-US" altLang="zh-CN"/>
              <a:pPr>
                <a:defRPr/>
              </a:pPr>
              <a:t>3/8/2022</a:t>
            </a:fld>
            <a:endParaRPr lang="en-US" altLang="zh-CN"/>
          </a:p>
        </p:txBody>
      </p:sp>
      <p:sp>
        <p:nvSpPr>
          <p:cNvPr id="7" name="Footer Placeholder 4">
            <a:extLst>
              <a:ext uri="{FF2B5EF4-FFF2-40B4-BE49-F238E27FC236}">
                <a16:creationId xmlns:a16="http://schemas.microsoft.com/office/drawing/2014/main" id="{7F0D8B3A-2CF6-4100-AF02-1C535B523B3A}"/>
              </a:ext>
            </a:extLst>
          </p:cNvPr>
          <p:cNvSpPr>
            <a:spLocks noGrp="1"/>
          </p:cNvSpPr>
          <p:nvPr>
            <p:ph type="ftr" sz="quarter" idx="11"/>
          </p:nvPr>
        </p:nvSpPr>
        <p:spPr/>
        <p:txBody>
          <a:bodyPr/>
          <a:lstStyle>
            <a:lvl1pPr>
              <a:defRPr/>
            </a:lvl1pPr>
          </a:lstStyle>
          <a:p>
            <a:pPr>
              <a:defRPr/>
            </a:pPr>
            <a:endParaRPr lang="en-US" altLang="zh-CN"/>
          </a:p>
        </p:txBody>
      </p:sp>
      <p:sp>
        <p:nvSpPr>
          <p:cNvPr id="8" name="Slide Number Placeholder 5">
            <a:extLst>
              <a:ext uri="{FF2B5EF4-FFF2-40B4-BE49-F238E27FC236}">
                <a16:creationId xmlns:a16="http://schemas.microsoft.com/office/drawing/2014/main" id="{68371C54-DB0B-414E-93A7-00C5AE841C7C}"/>
              </a:ext>
            </a:extLst>
          </p:cNvPr>
          <p:cNvSpPr>
            <a:spLocks noGrp="1"/>
          </p:cNvSpPr>
          <p:nvPr>
            <p:ph type="sldNum" sz="quarter" idx="12"/>
          </p:nvPr>
        </p:nvSpPr>
        <p:spPr/>
        <p:txBody>
          <a:bodyPr/>
          <a:lstStyle>
            <a:lvl1pPr>
              <a:defRPr/>
            </a:lvl1pPr>
          </a:lstStyle>
          <a:p>
            <a:pPr>
              <a:defRPr/>
            </a:pPr>
            <a:r>
              <a:rPr lang="zh-TW" altLang="en-US"/>
              <a:t>1-</a:t>
            </a:r>
            <a:fld id="{67B84340-6D9F-46E1-889A-1F82FAC30E33}" type="slidenum">
              <a:rPr lang="zh-TW" altLang="en-US" smtClean="0"/>
              <a:pPr>
                <a:defRPr/>
              </a:pPr>
              <a:t>‹#›</a:t>
            </a:fld>
            <a:endParaRPr lang="zh-TW" altLang="en-US"/>
          </a:p>
        </p:txBody>
      </p:sp>
    </p:spTree>
    <p:extLst>
      <p:ext uri="{BB962C8B-B14F-4D97-AF65-F5344CB8AC3E}">
        <p14:creationId xmlns:p14="http://schemas.microsoft.com/office/powerpoint/2010/main" val="4245672461"/>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endParaRPr lang="en-US" noProof="1"/>
          </a:p>
        </p:txBody>
      </p:sp>
      <p:sp>
        <p:nvSpPr>
          <p:cNvPr id="4" name="Date Placeholder 3">
            <a:extLst>
              <a:ext uri="{FF2B5EF4-FFF2-40B4-BE49-F238E27FC236}">
                <a16:creationId xmlns:a16="http://schemas.microsoft.com/office/drawing/2014/main" id="{DEDE98EE-0986-4A44-B46F-F74145095DCD}"/>
              </a:ext>
            </a:extLst>
          </p:cNvPr>
          <p:cNvSpPr>
            <a:spLocks noGrp="1"/>
          </p:cNvSpPr>
          <p:nvPr>
            <p:ph type="dt" sz="half" idx="10"/>
          </p:nvPr>
        </p:nvSpPr>
        <p:spPr/>
        <p:txBody>
          <a:bodyPr/>
          <a:lstStyle>
            <a:lvl1pPr>
              <a:defRPr/>
            </a:lvl1pPr>
          </a:lstStyle>
          <a:p>
            <a:pPr>
              <a:defRPr/>
            </a:pPr>
            <a:fld id="{9D0FD684-48CE-4BFA-93A9-B0F4B05FA9E7}" type="datetimeFigureOut">
              <a:rPr lang="en-US" altLang="zh-CN"/>
              <a:pPr>
                <a:defRPr/>
              </a:pPr>
              <a:t>3/8/2022</a:t>
            </a:fld>
            <a:endParaRPr lang="en-US" altLang="zh-CN"/>
          </a:p>
        </p:txBody>
      </p:sp>
      <p:sp>
        <p:nvSpPr>
          <p:cNvPr id="5" name="Footer Placeholder 4">
            <a:extLst>
              <a:ext uri="{FF2B5EF4-FFF2-40B4-BE49-F238E27FC236}">
                <a16:creationId xmlns:a16="http://schemas.microsoft.com/office/drawing/2014/main" id="{CE70CD11-2B8B-4B36-B6AE-DBDE187896AD}"/>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D136826F-50C4-4A34-B418-FC4062C7678D}"/>
              </a:ext>
            </a:extLst>
          </p:cNvPr>
          <p:cNvSpPr>
            <a:spLocks noGrp="1"/>
          </p:cNvSpPr>
          <p:nvPr>
            <p:ph type="sldNum" sz="quarter" idx="12"/>
          </p:nvPr>
        </p:nvSpPr>
        <p:spPr/>
        <p:txBody>
          <a:bodyPr/>
          <a:lstStyle>
            <a:lvl1pPr>
              <a:defRPr/>
            </a:lvl1pPr>
          </a:lstStyle>
          <a:p>
            <a:pPr>
              <a:defRPr/>
            </a:pPr>
            <a:r>
              <a:rPr lang="zh-TW" altLang="en-US"/>
              <a:t>1-</a:t>
            </a:r>
            <a:fld id="{4C26A58B-1207-467A-9C04-6C97DE3535CD}" type="slidenum">
              <a:rPr lang="zh-TW" altLang="en-US" smtClean="0"/>
              <a:pPr>
                <a:defRPr/>
              </a:pPr>
              <a:t>‹#›</a:t>
            </a:fld>
            <a:endParaRPr lang="zh-TW" altLang="en-US"/>
          </a:p>
        </p:txBody>
      </p:sp>
    </p:spTree>
    <p:extLst>
      <p:ext uri="{BB962C8B-B14F-4D97-AF65-F5344CB8AC3E}">
        <p14:creationId xmlns:p14="http://schemas.microsoft.com/office/powerpoint/2010/main" val="3375188494"/>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2F7284FB-93B4-40EF-B743-FBE01736DBBC}"/>
              </a:ext>
            </a:extLst>
          </p:cNvPr>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a:extLst>
              <a:ext uri="{FF2B5EF4-FFF2-40B4-BE49-F238E27FC236}">
                <a16:creationId xmlns:a16="http://schemas.microsoft.com/office/drawing/2014/main" id="{455B5507-F41C-4B50-9690-B658203C7F39}"/>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a:extLst>
              <a:ext uri="{FF2B5EF4-FFF2-40B4-BE49-F238E27FC236}">
                <a16:creationId xmlns:a16="http://schemas.microsoft.com/office/drawing/2014/main" id="{DFD71673-F455-4E91-98AA-34FB9C6466FE}"/>
              </a:ext>
            </a:extLst>
          </p:cNvPr>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22960" y="758952"/>
            <a:ext cx="7543800" cy="3566160"/>
          </a:xfrm>
        </p:spPr>
        <p:txBody>
          <a:bodyPr/>
          <a:lstStyle>
            <a:lvl1pPr>
              <a:lnSpc>
                <a:spcPct val="85000"/>
              </a:lnSpc>
              <a:defRPr sz="8000" b="0">
                <a:solidFill>
                  <a:schemeClr val="tx1">
                    <a:lumMod val="85000"/>
                    <a:lumOff val="15000"/>
                  </a:schemeClr>
                </a:solidFill>
              </a:defRPr>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22960" y="4453128"/>
            <a:ext cx="75438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7" name="Date Placeholder 3">
            <a:extLst>
              <a:ext uri="{FF2B5EF4-FFF2-40B4-BE49-F238E27FC236}">
                <a16:creationId xmlns:a16="http://schemas.microsoft.com/office/drawing/2014/main" id="{BD74DB63-518D-4D53-B217-A9266DFAF016}"/>
              </a:ext>
            </a:extLst>
          </p:cNvPr>
          <p:cNvSpPr>
            <a:spLocks noGrp="1"/>
          </p:cNvSpPr>
          <p:nvPr>
            <p:ph type="dt" sz="half" idx="10"/>
          </p:nvPr>
        </p:nvSpPr>
        <p:spPr/>
        <p:txBody>
          <a:bodyPr/>
          <a:lstStyle>
            <a:lvl1pPr>
              <a:defRPr/>
            </a:lvl1pPr>
          </a:lstStyle>
          <a:p>
            <a:pPr>
              <a:defRPr/>
            </a:pPr>
            <a:fld id="{54B36A9D-78AD-4554-B514-837812AADC15}" type="datetimeFigureOut">
              <a:rPr lang="en-US" altLang="zh-CN"/>
              <a:pPr>
                <a:defRPr/>
              </a:pPr>
              <a:t>3/8/2022</a:t>
            </a:fld>
            <a:endParaRPr lang="en-US" altLang="zh-CN"/>
          </a:p>
        </p:txBody>
      </p:sp>
      <p:sp>
        <p:nvSpPr>
          <p:cNvPr id="8" name="Footer Placeholder 4">
            <a:extLst>
              <a:ext uri="{FF2B5EF4-FFF2-40B4-BE49-F238E27FC236}">
                <a16:creationId xmlns:a16="http://schemas.microsoft.com/office/drawing/2014/main" id="{F3AFD103-FABA-4286-B726-A098508EA74A}"/>
              </a:ext>
            </a:extLst>
          </p:cNvPr>
          <p:cNvSpPr>
            <a:spLocks noGrp="1"/>
          </p:cNvSpPr>
          <p:nvPr>
            <p:ph type="ftr" sz="quarter" idx="11"/>
          </p:nvPr>
        </p:nvSpPr>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DBB074DA-6D27-4F4C-BC5F-E2B7176005CD}"/>
              </a:ext>
            </a:extLst>
          </p:cNvPr>
          <p:cNvSpPr>
            <a:spLocks noGrp="1"/>
          </p:cNvSpPr>
          <p:nvPr>
            <p:ph type="sldNum" sz="quarter" idx="12"/>
          </p:nvPr>
        </p:nvSpPr>
        <p:spPr/>
        <p:txBody>
          <a:bodyPr/>
          <a:lstStyle>
            <a:lvl1pPr>
              <a:defRPr/>
            </a:lvl1pPr>
          </a:lstStyle>
          <a:p>
            <a:pPr>
              <a:defRPr/>
            </a:pPr>
            <a:r>
              <a:rPr lang="zh-TW" altLang="en-US"/>
              <a:t>1-</a:t>
            </a:r>
            <a:fld id="{9569D4C5-6A54-4EEE-B2A7-A1F968832FA0}" type="slidenum">
              <a:rPr lang="zh-TW" altLang="en-US" smtClean="0"/>
              <a:pPr>
                <a:defRPr/>
              </a:pPr>
              <a:t>‹#›</a:t>
            </a:fld>
            <a:endParaRPr lang="zh-TW" altLang="en-US"/>
          </a:p>
        </p:txBody>
      </p:sp>
    </p:spTree>
    <p:extLst>
      <p:ext uri="{BB962C8B-B14F-4D97-AF65-F5344CB8AC3E}">
        <p14:creationId xmlns:p14="http://schemas.microsoft.com/office/powerpoint/2010/main" val="3584184472"/>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822960" y="1845735"/>
            <a:ext cx="3703320" cy="4023359"/>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endParaRPr lang="en-US" noProof="1"/>
          </a:p>
        </p:txBody>
      </p:sp>
      <p:sp>
        <p:nvSpPr>
          <p:cNvPr id="4" name="Content Placeholder 3"/>
          <p:cNvSpPr>
            <a:spLocks noGrp="1"/>
          </p:cNvSpPr>
          <p:nvPr>
            <p:ph sz="half" idx="2"/>
          </p:nvPr>
        </p:nvSpPr>
        <p:spPr>
          <a:xfrm>
            <a:off x="4663440" y="1845735"/>
            <a:ext cx="3703320" cy="402336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endParaRPr lang="en-US" noProof="1"/>
          </a:p>
        </p:txBody>
      </p:sp>
      <p:sp>
        <p:nvSpPr>
          <p:cNvPr id="5" name="Date Placeholder 3">
            <a:extLst>
              <a:ext uri="{FF2B5EF4-FFF2-40B4-BE49-F238E27FC236}">
                <a16:creationId xmlns:a16="http://schemas.microsoft.com/office/drawing/2014/main" id="{9891C681-8459-4DA4-8C1B-D92207E5A1EE}"/>
              </a:ext>
            </a:extLst>
          </p:cNvPr>
          <p:cNvSpPr>
            <a:spLocks noGrp="1"/>
          </p:cNvSpPr>
          <p:nvPr>
            <p:ph type="dt" sz="half" idx="10"/>
          </p:nvPr>
        </p:nvSpPr>
        <p:spPr/>
        <p:txBody>
          <a:bodyPr/>
          <a:lstStyle>
            <a:lvl1pPr>
              <a:defRPr/>
            </a:lvl1pPr>
          </a:lstStyle>
          <a:p>
            <a:pPr>
              <a:defRPr/>
            </a:pPr>
            <a:fld id="{F4408CA8-F2CF-4951-A7D0-45838E1CA8E7}" type="datetimeFigureOut">
              <a:rPr lang="en-US" altLang="zh-CN"/>
              <a:pPr>
                <a:defRPr/>
              </a:pPr>
              <a:t>3/8/2022</a:t>
            </a:fld>
            <a:endParaRPr lang="en-US" altLang="zh-CN"/>
          </a:p>
        </p:txBody>
      </p:sp>
      <p:sp>
        <p:nvSpPr>
          <p:cNvPr id="6" name="Footer Placeholder 4">
            <a:extLst>
              <a:ext uri="{FF2B5EF4-FFF2-40B4-BE49-F238E27FC236}">
                <a16:creationId xmlns:a16="http://schemas.microsoft.com/office/drawing/2014/main" id="{996C46DF-99BC-46C2-940A-2116024E6BB7}"/>
              </a:ext>
            </a:extLst>
          </p:cNvPr>
          <p:cNvSpPr>
            <a:spLocks noGrp="1"/>
          </p:cNvSpPr>
          <p:nvPr>
            <p:ph type="ftr" sz="quarter" idx="11"/>
          </p:nvPr>
        </p:nvSpPr>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F94DFDE9-032C-40DD-AAAA-E66EC780F445}"/>
              </a:ext>
            </a:extLst>
          </p:cNvPr>
          <p:cNvSpPr>
            <a:spLocks noGrp="1"/>
          </p:cNvSpPr>
          <p:nvPr>
            <p:ph type="sldNum" sz="quarter" idx="12"/>
          </p:nvPr>
        </p:nvSpPr>
        <p:spPr/>
        <p:txBody>
          <a:bodyPr/>
          <a:lstStyle>
            <a:lvl1pPr>
              <a:defRPr/>
            </a:lvl1pPr>
          </a:lstStyle>
          <a:p>
            <a:pPr>
              <a:defRPr/>
            </a:pPr>
            <a:r>
              <a:rPr lang="zh-TW" altLang="en-US"/>
              <a:t>1-</a:t>
            </a:r>
            <a:fld id="{492F6EA2-2379-495F-9B16-7E91F6C57C03}" type="slidenum">
              <a:rPr lang="zh-TW" altLang="en-US" smtClean="0"/>
              <a:pPr>
                <a:defRPr/>
              </a:pPr>
              <a:t>‹#›</a:t>
            </a:fld>
            <a:endParaRPr lang="zh-TW" altLang="en-US"/>
          </a:p>
        </p:txBody>
      </p:sp>
    </p:spTree>
    <p:extLst>
      <p:ext uri="{BB962C8B-B14F-4D97-AF65-F5344CB8AC3E}">
        <p14:creationId xmlns:p14="http://schemas.microsoft.com/office/powerpoint/2010/main" val="233080639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Content Placeholder 3"/>
          <p:cNvSpPr>
            <a:spLocks noGrp="1"/>
          </p:cNvSpPr>
          <p:nvPr>
            <p:ph sz="half" idx="2"/>
          </p:nvPr>
        </p:nvSpPr>
        <p:spPr>
          <a:xfrm>
            <a:off x="822960" y="2582335"/>
            <a:ext cx="3703320" cy="328676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endParaRPr lang="en-US" noProof="1"/>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endParaRPr lang="en-US" noProof="1"/>
          </a:p>
        </p:txBody>
      </p:sp>
      <p:sp>
        <p:nvSpPr>
          <p:cNvPr id="7" name="Date Placeholder 3">
            <a:extLst>
              <a:ext uri="{FF2B5EF4-FFF2-40B4-BE49-F238E27FC236}">
                <a16:creationId xmlns:a16="http://schemas.microsoft.com/office/drawing/2014/main" id="{D5AF86DC-E6C7-46B6-93D2-0AAE63DDDACF}"/>
              </a:ext>
            </a:extLst>
          </p:cNvPr>
          <p:cNvSpPr>
            <a:spLocks noGrp="1"/>
          </p:cNvSpPr>
          <p:nvPr>
            <p:ph type="dt" sz="half" idx="10"/>
          </p:nvPr>
        </p:nvSpPr>
        <p:spPr/>
        <p:txBody>
          <a:bodyPr/>
          <a:lstStyle>
            <a:lvl1pPr>
              <a:defRPr/>
            </a:lvl1pPr>
          </a:lstStyle>
          <a:p>
            <a:pPr>
              <a:defRPr/>
            </a:pPr>
            <a:fld id="{71F61E2C-45C4-4D7B-B397-137ABFDE5B5D}" type="datetimeFigureOut">
              <a:rPr lang="en-US" altLang="zh-CN"/>
              <a:pPr>
                <a:defRPr/>
              </a:pPr>
              <a:t>3/8/2022</a:t>
            </a:fld>
            <a:endParaRPr lang="en-US" altLang="zh-CN"/>
          </a:p>
        </p:txBody>
      </p:sp>
      <p:sp>
        <p:nvSpPr>
          <p:cNvPr id="8" name="Footer Placeholder 4">
            <a:extLst>
              <a:ext uri="{FF2B5EF4-FFF2-40B4-BE49-F238E27FC236}">
                <a16:creationId xmlns:a16="http://schemas.microsoft.com/office/drawing/2014/main" id="{8237F412-78B1-4B24-BE49-1C5CA532A034}"/>
              </a:ext>
            </a:extLst>
          </p:cNvPr>
          <p:cNvSpPr>
            <a:spLocks noGrp="1"/>
          </p:cNvSpPr>
          <p:nvPr>
            <p:ph type="ftr" sz="quarter" idx="11"/>
          </p:nvPr>
        </p:nvSpPr>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999883D8-E627-43F2-AFEB-8D9247F61C48}"/>
              </a:ext>
            </a:extLst>
          </p:cNvPr>
          <p:cNvSpPr>
            <a:spLocks noGrp="1"/>
          </p:cNvSpPr>
          <p:nvPr>
            <p:ph type="sldNum" sz="quarter" idx="12"/>
          </p:nvPr>
        </p:nvSpPr>
        <p:spPr/>
        <p:txBody>
          <a:bodyPr/>
          <a:lstStyle>
            <a:lvl1pPr>
              <a:defRPr/>
            </a:lvl1pPr>
          </a:lstStyle>
          <a:p>
            <a:pPr>
              <a:defRPr/>
            </a:pPr>
            <a:r>
              <a:rPr lang="zh-TW" altLang="en-US"/>
              <a:t>1-</a:t>
            </a:r>
            <a:fld id="{548FEEC2-174D-45DC-9CA5-2D35DE46F311}" type="slidenum">
              <a:rPr lang="zh-TW" altLang="en-US" smtClean="0"/>
              <a:pPr>
                <a:defRPr/>
              </a:pPr>
              <a:t>‹#›</a:t>
            </a:fld>
            <a:endParaRPr lang="zh-TW" altLang="en-US"/>
          </a:p>
        </p:txBody>
      </p:sp>
    </p:spTree>
    <p:extLst>
      <p:ext uri="{BB962C8B-B14F-4D97-AF65-F5344CB8AC3E}">
        <p14:creationId xmlns:p14="http://schemas.microsoft.com/office/powerpoint/2010/main" val="599067105"/>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Date Placeholder 3">
            <a:extLst>
              <a:ext uri="{FF2B5EF4-FFF2-40B4-BE49-F238E27FC236}">
                <a16:creationId xmlns:a16="http://schemas.microsoft.com/office/drawing/2014/main" id="{DE06E8D1-32CC-4F58-B500-49D639C8C0A3}"/>
              </a:ext>
            </a:extLst>
          </p:cNvPr>
          <p:cNvSpPr>
            <a:spLocks noGrp="1"/>
          </p:cNvSpPr>
          <p:nvPr>
            <p:ph type="dt" sz="half" idx="10"/>
          </p:nvPr>
        </p:nvSpPr>
        <p:spPr/>
        <p:txBody>
          <a:bodyPr/>
          <a:lstStyle>
            <a:lvl1pPr>
              <a:defRPr/>
            </a:lvl1pPr>
          </a:lstStyle>
          <a:p>
            <a:pPr>
              <a:defRPr/>
            </a:pPr>
            <a:fld id="{351B434B-9AC1-481C-995A-0CF6637935DA}" type="datetimeFigureOut">
              <a:rPr lang="en-US" altLang="zh-CN"/>
              <a:pPr>
                <a:defRPr/>
              </a:pPr>
              <a:t>3/8/2022</a:t>
            </a:fld>
            <a:endParaRPr lang="en-US" altLang="zh-CN"/>
          </a:p>
        </p:txBody>
      </p:sp>
      <p:sp>
        <p:nvSpPr>
          <p:cNvPr id="4" name="Footer Placeholder 4">
            <a:extLst>
              <a:ext uri="{FF2B5EF4-FFF2-40B4-BE49-F238E27FC236}">
                <a16:creationId xmlns:a16="http://schemas.microsoft.com/office/drawing/2014/main" id="{268E21F4-5787-4CE6-91E8-1E452B0367B4}"/>
              </a:ext>
            </a:extLst>
          </p:cNvPr>
          <p:cNvSpPr>
            <a:spLocks noGrp="1"/>
          </p:cNvSpPr>
          <p:nvPr>
            <p:ph type="ftr" sz="quarter" idx="11"/>
          </p:nvPr>
        </p:nvSpPr>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82F53A32-0399-4722-8BF5-1753E29D0854}"/>
              </a:ext>
            </a:extLst>
          </p:cNvPr>
          <p:cNvSpPr>
            <a:spLocks noGrp="1"/>
          </p:cNvSpPr>
          <p:nvPr>
            <p:ph type="sldNum" sz="quarter" idx="12"/>
          </p:nvPr>
        </p:nvSpPr>
        <p:spPr/>
        <p:txBody>
          <a:bodyPr/>
          <a:lstStyle>
            <a:lvl1pPr>
              <a:defRPr/>
            </a:lvl1pPr>
          </a:lstStyle>
          <a:p>
            <a:pPr>
              <a:defRPr/>
            </a:pPr>
            <a:r>
              <a:rPr lang="zh-TW" altLang="en-US"/>
              <a:t>1-</a:t>
            </a:r>
            <a:fld id="{BFC731AB-DF58-4EF2-B686-0A97E9669E8C}" type="slidenum">
              <a:rPr lang="zh-TW" altLang="en-US" smtClean="0"/>
              <a:pPr>
                <a:defRPr/>
              </a:pPr>
              <a:t>‹#›</a:t>
            </a:fld>
            <a:endParaRPr lang="zh-TW" altLang="en-US"/>
          </a:p>
        </p:txBody>
      </p:sp>
    </p:spTree>
    <p:extLst>
      <p:ext uri="{BB962C8B-B14F-4D97-AF65-F5344CB8AC3E}">
        <p14:creationId xmlns:p14="http://schemas.microsoft.com/office/powerpoint/2010/main" val="556846422"/>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2307426-4F77-4EB5-AD79-1172C99D3D97}"/>
              </a:ext>
            </a:extLst>
          </p:cNvPr>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5">
            <a:extLst>
              <a:ext uri="{FF2B5EF4-FFF2-40B4-BE49-F238E27FC236}">
                <a16:creationId xmlns:a16="http://schemas.microsoft.com/office/drawing/2014/main" id="{85203C45-88A5-44AC-AC17-198A9E0B2317}"/>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a:extLst>
              <a:ext uri="{FF2B5EF4-FFF2-40B4-BE49-F238E27FC236}">
                <a16:creationId xmlns:a16="http://schemas.microsoft.com/office/drawing/2014/main" id="{EC35148F-A7CF-4AFE-80B7-6FA7B1124A24}"/>
              </a:ext>
            </a:extLst>
          </p:cNvPr>
          <p:cNvSpPr>
            <a:spLocks noGrp="1"/>
          </p:cNvSpPr>
          <p:nvPr>
            <p:ph type="dt" sz="half" idx="10"/>
          </p:nvPr>
        </p:nvSpPr>
        <p:spPr/>
        <p:txBody>
          <a:bodyPr/>
          <a:lstStyle>
            <a:lvl1pPr>
              <a:defRPr/>
            </a:lvl1pPr>
          </a:lstStyle>
          <a:p>
            <a:pPr>
              <a:defRPr/>
            </a:pPr>
            <a:fld id="{006334E9-1D05-4908-A55F-C39E9DD52482}" type="datetimeFigureOut">
              <a:rPr lang="en-US" altLang="zh-CN"/>
              <a:pPr>
                <a:defRPr/>
              </a:pPr>
              <a:t>3/8/2022</a:t>
            </a:fld>
            <a:endParaRPr lang="en-US" altLang="zh-CN"/>
          </a:p>
        </p:txBody>
      </p:sp>
      <p:sp>
        <p:nvSpPr>
          <p:cNvPr id="5" name="Footer Placeholder 7">
            <a:extLst>
              <a:ext uri="{FF2B5EF4-FFF2-40B4-BE49-F238E27FC236}">
                <a16:creationId xmlns:a16="http://schemas.microsoft.com/office/drawing/2014/main" id="{3FDE85FC-EA84-45BF-8C08-CEFD340719F0}"/>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8">
            <a:extLst>
              <a:ext uri="{FF2B5EF4-FFF2-40B4-BE49-F238E27FC236}">
                <a16:creationId xmlns:a16="http://schemas.microsoft.com/office/drawing/2014/main" id="{929BEE28-A767-4BEF-93A0-BD94DA2F45A6}"/>
              </a:ext>
            </a:extLst>
          </p:cNvPr>
          <p:cNvSpPr>
            <a:spLocks noGrp="1"/>
          </p:cNvSpPr>
          <p:nvPr>
            <p:ph type="sldNum" sz="quarter" idx="12"/>
          </p:nvPr>
        </p:nvSpPr>
        <p:spPr/>
        <p:txBody>
          <a:bodyPr/>
          <a:lstStyle>
            <a:lvl1pPr>
              <a:defRPr/>
            </a:lvl1pPr>
          </a:lstStyle>
          <a:p>
            <a:pPr>
              <a:defRPr/>
            </a:pPr>
            <a:r>
              <a:rPr lang="zh-TW" altLang="en-US"/>
              <a:t>1-</a:t>
            </a:r>
            <a:fld id="{2E982975-E1E6-4219-A64A-2D3370DA894F}" type="slidenum">
              <a:rPr lang="zh-TW" altLang="en-US" smtClean="0"/>
              <a:pPr>
                <a:defRPr/>
              </a:pPr>
              <a:t>‹#›</a:t>
            </a:fld>
            <a:endParaRPr lang="zh-TW" altLang="en-US"/>
          </a:p>
        </p:txBody>
      </p:sp>
    </p:spTree>
    <p:extLst>
      <p:ext uri="{BB962C8B-B14F-4D97-AF65-F5344CB8AC3E}">
        <p14:creationId xmlns:p14="http://schemas.microsoft.com/office/powerpoint/2010/main" val="4078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292F49C-982D-4810-BC45-D23B1164366F}"/>
              </a:ext>
            </a:extLst>
          </p:cNvPr>
          <p:cNvSpPr/>
          <p:nvPr/>
        </p:nvSpPr>
        <p:spPr>
          <a:xfrm>
            <a:off x="0" y="0"/>
            <a:ext cx="30384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a:extLst>
              <a:ext uri="{FF2B5EF4-FFF2-40B4-BE49-F238E27FC236}">
                <a16:creationId xmlns:a16="http://schemas.microsoft.com/office/drawing/2014/main" id="{C631054A-596E-468B-A294-9B42C71531DD}"/>
              </a:ext>
            </a:extLst>
          </p:cNvPr>
          <p:cNvSpPr/>
          <p:nvPr/>
        </p:nvSpPr>
        <p:spPr>
          <a:xfrm>
            <a:off x="3030538" y="0"/>
            <a:ext cx="476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lstStyle>
            <a:lvl1pPr>
              <a:defRPr sz="3600" b="0">
                <a:solidFill>
                  <a:srgbClr val="FFFFFF"/>
                </a:solidFill>
              </a:defRPr>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3600450" y="731520"/>
            <a:ext cx="4869180" cy="5257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endParaRPr lang="en-US" noProof="1"/>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7" name="Date Placeholder 4">
            <a:extLst>
              <a:ext uri="{FF2B5EF4-FFF2-40B4-BE49-F238E27FC236}">
                <a16:creationId xmlns:a16="http://schemas.microsoft.com/office/drawing/2014/main" id="{B42FD7D5-22A6-4095-BD2D-121AF31BC2CC}"/>
              </a:ext>
            </a:extLst>
          </p:cNvPr>
          <p:cNvSpPr>
            <a:spLocks noGrp="1"/>
          </p:cNvSpPr>
          <p:nvPr>
            <p:ph type="dt" sz="half" idx="10"/>
          </p:nvPr>
        </p:nvSpPr>
        <p:spPr>
          <a:xfrm>
            <a:off x="349250" y="6459538"/>
            <a:ext cx="1963738" cy="365125"/>
          </a:xfrm>
        </p:spPr>
        <p:txBody>
          <a:bodyPr/>
          <a:lstStyle>
            <a:lvl1pPr>
              <a:defRPr/>
            </a:lvl1pPr>
          </a:lstStyle>
          <a:p>
            <a:pPr>
              <a:defRPr/>
            </a:pPr>
            <a:fld id="{0C8D5E6C-F9AE-4CE8-8917-D084D77B8D64}" type="datetimeFigureOut">
              <a:rPr lang="en-US" altLang="zh-CN"/>
              <a:pPr>
                <a:defRPr/>
              </a:pPr>
              <a:t>3/8/2022</a:t>
            </a:fld>
            <a:endParaRPr lang="en-US" altLang="zh-CN"/>
          </a:p>
        </p:txBody>
      </p:sp>
      <p:sp>
        <p:nvSpPr>
          <p:cNvPr id="8" name="Footer Placeholder 5">
            <a:extLst>
              <a:ext uri="{FF2B5EF4-FFF2-40B4-BE49-F238E27FC236}">
                <a16:creationId xmlns:a16="http://schemas.microsoft.com/office/drawing/2014/main" id="{7964B3FE-0EF4-4A14-937E-E2465FF3E5D3}"/>
              </a:ext>
            </a:extLst>
          </p:cNvPr>
          <p:cNvSpPr>
            <a:spLocks noGrp="1"/>
          </p:cNvSpPr>
          <p:nvPr>
            <p:ph type="ftr" sz="quarter" idx="11"/>
          </p:nvPr>
        </p:nvSpPr>
        <p:spPr>
          <a:xfrm>
            <a:off x="3600450" y="6459538"/>
            <a:ext cx="3486150" cy="365125"/>
          </a:xfrm>
        </p:spPr>
        <p:txBody>
          <a:bodyPr/>
          <a:lstStyle>
            <a:lvl1pPr algn="l">
              <a:defRPr>
                <a:solidFill>
                  <a:schemeClr val="tx2"/>
                </a:solidFill>
              </a:defRPr>
            </a:lvl1pPr>
          </a:lstStyle>
          <a:p>
            <a:pPr>
              <a:defRPr/>
            </a:pPr>
            <a:endParaRPr lang="en-US" altLang="zh-CN"/>
          </a:p>
        </p:txBody>
      </p:sp>
      <p:sp>
        <p:nvSpPr>
          <p:cNvPr id="9" name="Slide Number Placeholder 6">
            <a:extLst>
              <a:ext uri="{FF2B5EF4-FFF2-40B4-BE49-F238E27FC236}">
                <a16:creationId xmlns:a16="http://schemas.microsoft.com/office/drawing/2014/main" id="{DDDA9CD1-8C85-4492-A33F-F6BA052B238E}"/>
              </a:ext>
            </a:extLst>
          </p:cNvPr>
          <p:cNvSpPr>
            <a:spLocks noGrp="1"/>
          </p:cNvSpPr>
          <p:nvPr>
            <p:ph type="sldNum" sz="quarter" idx="12"/>
          </p:nvPr>
        </p:nvSpPr>
        <p:spPr/>
        <p:txBody>
          <a:bodyPr/>
          <a:lstStyle>
            <a:lvl1pPr>
              <a:defRPr>
                <a:solidFill>
                  <a:schemeClr val="tx2"/>
                </a:solidFill>
              </a:defRPr>
            </a:lvl1pPr>
          </a:lstStyle>
          <a:p>
            <a:pPr>
              <a:defRPr/>
            </a:pPr>
            <a:r>
              <a:rPr lang="zh-TW" altLang="en-US"/>
              <a:t>1-</a:t>
            </a:r>
            <a:fld id="{A0F6153D-2BD2-4459-978F-737C47C61227}" type="slidenum">
              <a:rPr lang="zh-TW" altLang="en-US" smtClean="0"/>
              <a:pPr>
                <a:defRPr/>
              </a:pPr>
              <a:t>‹#›</a:t>
            </a:fld>
            <a:endParaRPr lang="zh-TW" altLang="en-US"/>
          </a:p>
        </p:txBody>
      </p:sp>
    </p:spTree>
    <p:extLst>
      <p:ext uri="{BB962C8B-B14F-4D97-AF65-F5344CB8AC3E}">
        <p14:creationId xmlns:p14="http://schemas.microsoft.com/office/powerpoint/2010/main" val="2869787139"/>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C761881-555D-4213-9719-E0CECD74B4A5}"/>
              </a:ext>
            </a:extLst>
          </p:cNvPr>
          <p:cNvSpPr/>
          <p:nvPr/>
        </p:nvSpPr>
        <p:spPr>
          <a:xfrm>
            <a:off x="0" y="4953000"/>
            <a:ext cx="9142413"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a:extLst>
              <a:ext uri="{FF2B5EF4-FFF2-40B4-BE49-F238E27FC236}">
                <a16:creationId xmlns:a16="http://schemas.microsoft.com/office/drawing/2014/main" id="{83FCA263-731A-4E74-95C5-6CC24B96A772}"/>
              </a:ext>
            </a:extLst>
          </p:cNvPr>
          <p:cNvSpPr/>
          <p:nvPr/>
        </p:nvSpPr>
        <p:spPr>
          <a:xfrm>
            <a:off x="0" y="4914900"/>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oAutofit/>
          </a:bodyPr>
          <a:lstStyle>
            <a:lvl1pPr>
              <a:defRPr sz="3600" b="0">
                <a:solidFill>
                  <a:srgbClr val="FFFFFF"/>
                </a:solidFill>
              </a:defRPr>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7" name="Date Placeholder 4">
            <a:extLst>
              <a:ext uri="{FF2B5EF4-FFF2-40B4-BE49-F238E27FC236}">
                <a16:creationId xmlns:a16="http://schemas.microsoft.com/office/drawing/2014/main" id="{28138D13-95E4-4F7D-95F8-B439ECF30F59}"/>
              </a:ext>
            </a:extLst>
          </p:cNvPr>
          <p:cNvSpPr>
            <a:spLocks noGrp="1"/>
          </p:cNvSpPr>
          <p:nvPr>
            <p:ph type="dt" sz="half" idx="10"/>
          </p:nvPr>
        </p:nvSpPr>
        <p:spPr/>
        <p:txBody>
          <a:bodyPr/>
          <a:lstStyle>
            <a:lvl1pPr>
              <a:defRPr/>
            </a:lvl1pPr>
          </a:lstStyle>
          <a:p>
            <a:pPr>
              <a:defRPr/>
            </a:pPr>
            <a:fld id="{0888F3B5-38E9-483A-96BF-08FB491678A4}" type="datetimeFigureOut">
              <a:rPr lang="en-US" altLang="zh-CN"/>
              <a:pPr>
                <a:defRPr/>
              </a:pPr>
              <a:t>3/8/2022</a:t>
            </a:fld>
            <a:endParaRPr lang="en-US" altLang="zh-CN"/>
          </a:p>
        </p:txBody>
      </p:sp>
      <p:sp>
        <p:nvSpPr>
          <p:cNvPr id="8" name="Footer Placeholder 5">
            <a:extLst>
              <a:ext uri="{FF2B5EF4-FFF2-40B4-BE49-F238E27FC236}">
                <a16:creationId xmlns:a16="http://schemas.microsoft.com/office/drawing/2014/main" id="{F68B22EB-F726-450D-AF28-EC901C3CDEA8}"/>
              </a:ext>
            </a:extLst>
          </p:cNvPr>
          <p:cNvSpPr>
            <a:spLocks noGrp="1"/>
          </p:cNvSpPr>
          <p:nvPr>
            <p:ph type="ftr" sz="quarter" idx="11"/>
          </p:nvPr>
        </p:nvSpPr>
        <p:spPr/>
        <p:txBody>
          <a:bodyPr/>
          <a:lstStyle>
            <a:lvl1pPr>
              <a:defRPr/>
            </a:lvl1pPr>
          </a:lstStyle>
          <a:p>
            <a:pPr>
              <a:defRPr/>
            </a:pPr>
            <a:endParaRPr lang="en-US" altLang="zh-CN"/>
          </a:p>
        </p:txBody>
      </p:sp>
      <p:sp>
        <p:nvSpPr>
          <p:cNvPr id="9" name="Slide Number Placeholder 6">
            <a:extLst>
              <a:ext uri="{FF2B5EF4-FFF2-40B4-BE49-F238E27FC236}">
                <a16:creationId xmlns:a16="http://schemas.microsoft.com/office/drawing/2014/main" id="{37616D3E-B63A-4888-8310-AB702F8705ED}"/>
              </a:ext>
            </a:extLst>
          </p:cNvPr>
          <p:cNvSpPr>
            <a:spLocks noGrp="1"/>
          </p:cNvSpPr>
          <p:nvPr>
            <p:ph type="sldNum" sz="quarter" idx="12"/>
          </p:nvPr>
        </p:nvSpPr>
        <p:spPr/>
        <p:txBody>
          <a:bodyPr/>
          <a:lstStyle>
            <a:lvl1pPr>
              <a:defRPr/>
            </a:lvl1pPr>
          </a:lstStyle>
          <a:p>
            <a:pPr>
              <a:defRPr/>
            </a:pPr>
            <a:r>
              <a:rPr lang="zh-TW" altLang="en-US"/>
              <a:t>1-</a:t>
            </a:r>
            <a:fld id="{78ACC7FF-7964-4B64-87E0-93F704C0BE75}" type="slidenum">
              <a:rPr lang="zh-TW" altLang="en-US" smtClean="0"/>
              <a:pPr>
                <a:defRPr/>
              </a:pPr>
              <a:t>‹#›</a:t>
            </a:fld>
            <a:endParaRPr lang="zh-TW" altLang="en-US"/>
          </a:p>
        </p:txBody>
      </p:sp>
    </p:spTree>
    <p:extLst>
      <p:ext uri="{BB962C8B-B14F-4D97-AF65-F5344CB8AC3E}">
        <p14:creationId xmlns:p14="http://schemas.microsoft.com/office/powerpoint/2010/main" val="2288091310"/>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1A8084-4A2D-4621-8545-F410C6429043}"/>
              </a:ext>
            </a:extLst>
          </p:cNvPr>
          <p:cNvSpPr/>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6D11577B-BDD9-4BD4-B2EE-70D838D99EC3}"/>
              </a:ext>
            </a:extLst>
          </p:cNvPr>
          <p:cNvSpPr/>
          <p:nvPr/>
        </p:nvSpPr>
        <p:spPr>
          <a:xfrm>
            <a:off x="0" y="6334125"/>
            <a:ext cx="9144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8" name="Title Placeholder 1">
            <a:extLst>
              <a:ext uri="{FF2B5EF4-FFF2-40B4-BE49-F238E27FC236}">
                <a16:creationId xmlns:a16="http://schemas.microsoft.com/office/drawing/2014/main" id="{4BF81152-3A6D-44CF-B9A1-4001C73DB992}"/>
              </a:ext>
            </a:extLst>
          </p:cNvPr>
          <p:cNvSpPr>
            <a:spLocks noGrp="1" noChangeArrowheads="1"/>
          </p:cNvSpPr>
          <p:nvPr>
            <p:ph type="title" idx="4294967295"/>
          </p:nvPr>
        </p:nvSpPr>
        <p:spPr bwMode="auto">
          <a:xfrm>
            <a:off x="822325" y="287338"/>
            <a:ext cx="7543800" cy="1449387"/>
          </a:xfrm>
          <a:prstGeom prst="rect">
            <a:avLst/>
          </a:prstGeom>
          <a:noFill/>
          <a:ln>
            <a:noFill/>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9" name="Text Placeholder 2">
            <a:extLst>
              <a:ext uri="{FF2B5EF4-FFF2-40B4-BE49-F238E27FC236}">
                <a16:creationId xmlns:a16="http://schemas.microsoft.com/office/drawing/2014/main" id="{74CDF445-F797-4162-BC6B-2062B7DD5EE7}"/>
              </a:ext>
            </a:extLst>
          </p:cNvPr>
          <p:cNvSpPr>
            <a:spLocks noGrp="1" noChangeArrowheads="1"/>
          </p:cNvSpPr>
          <p:nvPr>
            <p:ph type="body" idx="4294967295"/>
          </p:nvPr>
        </p:nvSpPr>
        <p:spPr bwMode="auto">
          <a:xfrm>
            <a:off x="822325" y="1846263"/>
            <a:ext cx="75438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348CFE3B-7476-47A9-A999-3FBCCD77B729}"/>
              </a:ext>
            </a:extLst>
          </p:cNvPr>
          <p:cNvSpPr>
            <a:spLocks noGrp="1"/>
          </p:cNvSpPr>
          <p:nvPr>
            <p:ph type="dt" sz="half" idx="2"/>
          </p:nvPr>
        </p:nvSpPr>
        <p:spPr>
          <a:xfrm>
            <a:off x="822325" y="6459538"/>
            <a:ext cx="1854200" cy="365125"/>
          </a:xfrm>
          <a:prstGeom prst="rect">
            <a:avLst/>
          </a:prstGeom>
        </p:spPr>
        <p:txBody>
          <a:bodyPr vert="horz" wrap="square" lIns="91440" tIns="45720" rIns="91440" bIns="45720" numCol="1" anchor="ctr" anchorCtr="0" compatLnSpc="1"/>
          <a:lstStyle>
            <a:lvl1pPr eaLnBrk="1" hangingPunct="1">
              <a:defRPr sz="900">
                <a:solidFill>
                  <a:srgbClr val="FFFFFF"/>
                </a:solidFill>
                <a:latin typeface="Calibri" panose="020F0502020204030204" pitchFamily="34" charset="0"/>
              </a:defRPr>
            </a:lvl1pPr>
          </a:lstStyle>
          <a:p>
            <a:pPr>
              <a:defRPr/>
            </a:pPr>
            <a:fld id="{E8F50164-B9FB-4C8F-AD23-D34DC175A2B9}" type="datetimeFigureOut">
              <a:rPr lang="en-US" altLang="zh-CN"/>
              <a:pPr>
                <a:defRPr/>
              </a:pPr>
              <a:t>3/8/2022</a:t>
            </a:fld>
            <a:endParaRPr lang="en-US" altLang="zh-CN"/>
          </a:p>
        </p:txBody>
      </p:sp>
      <p:sp>
        <p:nvSpPr>
          <p:cNvPr id="5" name="Footer Placeholder 4">
            <a:extLst>
              <a:ext uri="{FF2B5EF4-FFF2-40B4-BE49-F238E27FC236}">
                <a16:creationId xmlns:a16="http://schemas.microsoft.com/office/drawing/2014/main" id="{E63F7C87-4363-4CF0-AA4C-801CE70E446C}"/>
              </a:ext>
            </a:extLst>
          </p:cNvPr>
          <p:cNvSpPr>
            <a:spLocks noGrp="1"/>
          </p:cNvSpPr>
          <p:nvPr>
            <p:ph type="ftr" sz="quarter" idx="3"/>
          </p:nvPr>
        </p:nvSpPr>
        <p:spPr>
          <a:xfrm>
            <a:off x="2765425" y="6459538"/>
            <a:ext cx="3616325" cy="365125"/>
          </a:xfrm>
          <a:prstGeom prst="rect">
            <a:avLst/>
          </a:prstGeom>
        </p:spPr>
        <p:txBody>
          <a:bodyPr vert="horz" wrap="square" lIns="91440" tIns="45720" rIns="91440" bIns="45720" numCol="1" anchor="ctr" anchorCtr="0" compatLnSpc="1"/>
          <a:lstStyle>
            <a:lvl1pPr algn="ctr" eaLnBrk="1" hangingPunct="1">
              <a:defRPr sz="900">
                <a:solidFill>
                  <a:srgbClr val="FFFFFF"/>
                </a:solidFill>
                <a:latin typeface="Calibri" panose="020F0502020204030204" pitchFamily="34" charset="0"/>
              </a:defRPr>
            </a:lvl1pPr>
          </a:lstStyle>
          <a:p>
            <a:pPr>
              <a:defRPr/>
            </a:pPr>
            <a:endParaRPr lang="en-US" altLang="zh-CN"/>
          </a:p>
        </p:txBody>
      </p:sp>
      <p:sp>
        <p:nvSpPr>
          <p:cNvPr id="6" name="Slide Number Placeholder 5">
            <a:extLst>
              <a:ext uri="{FF2B5EF4-FFF2-40B4-BE49-F238E27FC236}">
                <a16:creationId xmlns:a16="http://schemas.microsoft.com/office/drawing/2014/main" id="{66A80272-3376-451B-BDD5-BEB08F280430}"/>
              </a:ext>
            </a:extLst>
          </p:cNvPr>
          <p:cNvSpPr>
            <a:spLocks noGrp="1"/>
          </p:cNvSpPr>
          <p:nvPr>
            <p:ph type="sldNum" sz="quarter" idx="4"/>
          </p:nvPr>
        </p:nvSpPr>
        <p:spPr>
          <a:xfrm>
            <a:off x="7424738" y="6459538"/>
            <a:ext cx="9842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FFFFFF"/>
                </a:solidFill>
              </a:defRPr>
            </a:lvl1pPr>
          </a:lstStyle>
          <a:p>
            <a:pPr>
              <a:defRPr/>
            </a:pPr>
            <a:r>
              <a:rPr lang="zh-TW" altLang="en-US"/>
              <a:t>1-</a:t>
            </a:r>
            <a:fld id="{6F565021-BBE5-4EEE-969B-33220DB72A27}" type="slidenum">
              <a:rPr lang="zh-TW" altLang="en-US" smtClean="0"/>
              <a:pPr>
                <a:defRPr/>
              </a:pPr>
              <a:t>‹#›</a:t>
            </a:fld>
            <a:endParaRPr lang="zh-TW" altLang="en-US"/>
          </a:p>
        </p:txBody>
      </p:sp>
      <p:cxnSp>
        <p:nvCxnSpPr>
          <p:cNvPr id="10" name="Straight Connector 9">
            <a:extLst>
              <a:ext uri="{FF2B5EF4-FFF2-40B4-BE49-F238E27FC236}">
                <a16:creationId xmlns:a16="http://schemas.microsoft.com/office/drawing/2014/main" id="{B96CE645-5A12-4BE5-AD36-406346AFDA47}"/>
              </a:ext>
            </a:extLst>
          </p:cNvPr>
          <p:cNvCxnSpPr/>
          <p:nvPr/>
        </p:nvCxnSpPr>
        <p:spPr>
          <a:xfrm>
            <a:off x="895350" y="1738313"/>
            <a:ext cx="747553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306" r:id="rId1"/>
    <p:sldLayoutId id="2147484301" r:id="rId2"/>
    <p:sldLayoutId id="2147484307" r:id="rId3"/>
    <p:sldLayoutId id="2147484302" r:id="rId4"/>
    <p:sldLayoutId id="2147484303" r:id="rId5"/>
    <p:sldLayoutId id="2147484304" r:id="rId6"/>
    <p:sldLayoutId id="2147484308" r:id="rId7"/>
    <p:sldLayoutId id="2147484309" r:id="rId8"/>
    <p:sldLayoutId id="2147484310" r:id="rId9"/>
    <p:sldLayoutId id="2147484305" r:id="rId10"/>
    <p:sldLayoutId id="2147484311" r:id="rId11"/>
  </p:sldLayoutIdLst>
  <p:hf sldNum="0" hdr="0" ftr="0"/>
  <p:txStyles>
    <p:title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p:titleStyle>
    <p:body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6920BF9F-757B-40F3-9511-218036399992}"/>
              </a:ext>
            </a:extLst>
          </p:cNvPr>
          <p:cNvSpPr>
            <a:spLocks noGrp="1" noChangeArrowheads="1"/>
          </p:cNvSpPr>
          <p:nvPr>
            <p:ph type="ctrTitle"/>
          </p:nvPr>
        </p:nvSpPr>
        <p:spPr>
          <a:xfrm>
            <a:off x="835025" y="1936750"/>
            <a:ext cx="8248650" cy="2006600"/>
          </a:xfrm>
        </p:spPr>
        <p:txBody>
          <a:bodyPr/>
          <a:lstStyle/>
          <a:p>
            <a:pPr eaLnBrk="1" hangingPunct="1">
              <a:defRPr/>
            </a:pPr>
            <a:r>
              <a:rPr lang="en-US" altLang="zh-CN" sz="5400">
                <a:solidFill>
                  <a:srgbClr val="262626"/>
                </a:solidFill>
              </a:rPr>
              <a:t>Database System Concepts</a:t>
            </a:r>
            <a:br>
              <a:rPr lang="en-US" altLang="zh-CN" sz="5400">
                <a:solidFill>
                  <a:srgbClr val="262626"/>
                </a:solidFill>
              </a:rPr>
            </a:br>
            <a:r>
              <a:rPr lang="zh-CN" altLang="en-US" sz="4400">
                <a:solidFill>
                  <a:srgbClr val="262626"/>
                </a:solidFill>
              </a:rPr>
              <a:t>数据库系统概论</a:t>
            </a:r>
            <a:endParaRPr lang="zh-CN" altLang="en-US" sz="5400">
              <a:solidFill>
                <a:srgbClr val="262626"/>
              </a:solidFill>
            </a:endParaRPr>
          </a:p>
        </p:txBody>
      </p:sp>
      <p:sp>
        <p:nvSpPr>
          <p:cNvPr id="10242" name="副标题 2">
            <a:extLst>
              <a:ext uri="{FF2B5EF4-FFF2-40B4-BE49-F238E27FC236}">
                <a16:creationId xmlns:a16="http://schemas.microsoft.com/office/drawing/2014/main" id="{6391DE9E-B9A3-4F6B-BB7F-626396826BCF}"/>
              </a:ext>
            </a:extLst>
          </p:cNvPr>
          <p:cNvSpPr>
            <a:spLocks noGrp="1" noChangeArrowheads="1"/>
          </p:cNvSpPr>
          <p:nvPr>
            <p:ph type="subTitle" idx="1"/>
          </p:nvPr>
        </p:nvSpPr>
        <p:spPr>
          <a:xfrm>
            <a:off x="1019175" y="4432300"/>
            <a:ext cx="6400800" cy="1752600"/>
          </a:xfrm>
        </p:spPr>
        <p:txBody>
          <a:bodyPr/>
          <a:lstStyle/>
          <a:p>
            <a:pPr eaLnBrk="1" hangingPunct="1">
              <a:defRPr/>
            </a:pPr>
            <a:r>
              <a:rPr lang="zh-CN" altLang="en-US" sz="3200" cap="none"/>
              <a:t>瞿剑峰</a:t>
            </a:r>
            <a:endParaRPr lang="en-US" altLang="zh-CN" sz="3200" cap="none"/>
          </a:p>
          <a:p>
            <a:pPr eaLnBrk="1" hangingPunct="1">
              <a:defRPr/>
            </a:pPr>
            <a:r>
              <a:rPr lang="en-US" altLang="zh-CN" sz="2800" u="sng" cap="none">
                <a:solidFill>
                  <a:schemeClr val="tx1"/>
                </a:solidFill>
              </a:rPr>
              <a:t>jfqu@suda.edu.cn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B7057894-9CD8-48A9-8FC4-3E67A485AE4B}"/>
              </a:ext>
            </a:extLst>
          </p:cNvPr>
          <p:cNvSpPr>
            <a:spLocks noGrp="1" noChangeArrowheads="1"/>
          </p:cNvSpPr>
          <p:nvPr>
            <p:ph type="title"/>
          </p:nvPr>
        </p:nvSpPr>
        <p:spPr>
          <a:xfrm>
            <a:off x="801688" y="922338"/>
            <a:ext cx="7683500" cy="6858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1.2 Purpose of Database Systems</a:t>
            </a:r>
          </a:p>
        </p:txBody>
      </p:sp>
      <p:sp>
        <p:nvSpPr>
          <p:cNvPr id="28675" name="Rectangle 3">
            <a:extLst>
              <a:ext uri="{FF2B5EF4-FFF2-40B4-BE49-F238E27FC236}">
                <a16:creationId xmlns:a16="http://schemas.microsoft.com/office/drawing/2014/main" id="{79F4FC6E-B62C-4BFB-B9AB-479CB88C9417}"/>
              </a:ext>
            </a:extLst>
          </p:cNvPr>
          <p:cNvSpPr>
            <a:spLocks noGrp="1" noChangeArrowheads="1"/>
          </p:cNvSpPr>
          <p:nvPr>
            <p:ph idx="1"/>
          </p:nvPr>
        </p:nvSpPr>
        <p:spPr>
          <a:xfrm>
            <a:off x="801688" y="1325563"/>
            <a:ext cx="7580312" cy="3916362"/>
          </a:xfrm>
        </p:spPr>
        <p:txBody>
          <a:bodyPr/>
          <a:lstStyle/>
          <a:p>
            <a:pPr eaLnBrk="1" hangingPunct="1"/>
            <a:endParaRPr lang="zh-TW" altLang="en-US"/>
          </a:p>
          <a:p>
            <a:pPr eaLnBrk="1" hangingPunct="1"/>
            <a:r>
              <a:rPr lang="en-US" altLang="zh-TW"/>
              <a:t>In the early days, database applications were built on top of file systems</a:t>
            </a:r>
          </a:p>
          <a:p>
            <a:pPr eaLnBrk="1" hangingPunct="1"/>
            <a:r>
              <a:rPr lang="en-US" altLang="zh-TW"/>
              <a:t>Drawbacks of using file systems to store data:</a:t>
            </a:r>
          </a:p>
          <a:p>
            <a:pPr lvl="1" eaLnBrk="1" hangingPunct="1"/>
            <a:r>
              <a:rPr lang="en-US" altLang="zh-TW"/>
              <a:t>Data redundancy and inconsistency</a:t>
            </a:r>
            <a:r>
              <a:rPr lang="zh-CN" altLang="en-US"/>
              <a:t> </a:t>
            </a:r>
            <a:r>
              <a:rPr lang="zh-CN" altLang="en-US" sz="1600" i="1"/>
              <a:t>（数据冗余和不一致性）</a:t>
            </a:r>
            <a:endParaRPr lang="en-US" altLang="zh-TW" sz="1600" i="1"/>
          </a:p>
          <a:p>
            <a:pPr lvl="2" eaLnBrk="1" hangingPunct="1"/>
            <a:r>
              <a:rPr lang="en-US" altLang="zh-TW"/>
              <a:t>Multiple file formats, duplication of information in different files</a:t>
            </a:r>
          </a:p>
          <a:p>
            <a:pPr lvl="1" eaLnBrk="1" hangingPunct="1"/>
            <a:r>
              <a:rPr lang="en-US" altLang="zh-TW"/>
              <a:t>Difficulty in accessing data </a:t>
            </a:r>
            <a:r>
              <a:rPr lang="zh-CN" altLang="en-US" sz="1600" i="1"/>
              <a:t>（数据存取困难）</a:t>
            </a:r>
            <a:endParaRPr lang="en-US" altLang="zh-TW" sz="1600" i="1">
              <a:ea typeface="宋体" panose="02010600030101010101" pitchFamily="2" charset="-122"/>
            </a:endParaRPr>
          </a:p>
          <a:p>
            <a:pPr lvl="2" eaLnBrk="1" hangingPunct="1"/>
            <a:r>
              <a:rPr lang="en-US" altLang="zh-TW"/>
              <a:t>Need to write a new program to carry out each new task</a:t>
            </a:r>
          </a:p>
          <a:p>
            <a:pPr lvl="1" eaLnBrk="1" hangingPunct="1"/>
            <a:r>
              <a:rPr lang="en-US" altLang="zh-TW"/>
              <a:t>Data isolation </a:t>
            </a:r>
            <a:r>
              <a:rPr lang="en-US" altLang="zh-TW">
                <a:latin typeface="Helvetica" panose="020B0604020202020204" pitchFamily="34" charset="0"/>
              </a:rPr>
              <a:t>—</a:t>
            </a:r>
            <a:r>
              <a:rPr lang="en-US" altLang="zh-TW"/>
              <a:t> multiple files and formats</a:t>
            </a:r>
            <a:r>
              <a:rPr lang="zh-CN" altLang="en-US"/>
              <a:t> </a:t>
            </a:r>
            <a:r>
              <a:rPr lang="zh-CN" altLang="en-US" sz="1600" i="1"/>
              <a:t>（数据孤立）</a:t>
            </a:r>
            <a:endParaRPr lang="en-US" altLang="zh-TW" sz="1600" i="1">
              <a:ea typeface="宋体" panose="02010600030101010101" pitchFamily="2" charset="-122"/>
            </a:endParaRPr>
          </a:p>
          <a:p>
            <a:pPr lvl="1" eaLnBrk="1" hangingPunct="1"/>
            <a:r>
              <a:rPr lang="en-US" altLang="zh-TW"/>
              <a:t>Integrity problems</a:t>
            </a:r>
            <a:r>
              <a:rPr lang="zh-CN" altLang="en-US"/>
              <a:t> </a:t>
            </a:r>
            <a:r>
              <a:rPr lang="zh-CN" altLang="en-US" sz="1600" i="1"/>
              <a:t>（完整性问题）</a:t>
            </a:r>
            <a:endParaRPr lang="en-US" altLang="zh-TW" sz="1600" i="1">
              <a:ea typeface="宋体" panose="02010600030101010101" pitchFamily="2" charset="-122"/>
            </a:endParaRPr>
          </a:p>
          <a:p>
            <a:pPr lvl="2" eaLnBrk="1" hangingPunct="1"/>
            <a:r>
              <a:rPr lang="en-US" altLang="zh-TW"/>
              <a:t>Integrity constraints  (e.g. account balance &gt; 0) become part of program code</a:t>
            </a:r>
          </a:p>
          <a:p>
            <a:pPr lvl="2" eaLnBrk="1" hangingPunct="1"/>
            <a:r>
              <a:rPr lang="en-US" altLang="zh-TW"/>
              <a:t>Hard to add new constraints or change existing ones</a:t>
            </a:r>
          </a:p>
        </p:txBody>
      </p:sp>
      <p:sp>
        <p:nvSpPr>
          <p:cNvPr id="28676" name="投影片編號版面配置區 3">
            <a:extLst>
              <a:ext uri="{FF2B5EF4-FFF2-40B4-BE49-F238E27FC236}">
                <a16:creationId xmlns:a16="http://schemas.microsoft.com/office/drawing/2014/main" id="{24CF12D9-7DA5-470B-A87F-5465D02C3B88}"/>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31358C36-AACA-495F-A768-9FA3904495D7}" type="slidenum">
              <a:rPr lang="zh-TW" altLang="en-US" sz="1400" smtClean="0">
                <a:latin typeface="Times New Roman" panose="02020603050405020304" pitchFamily="18" charset="0"/>
              </a:rPr>
              <a:pPr/>
              <a:t>10</a:t>
            </a:fld>
            <a:endParaRPr lang="zh-TW" altLang="en-US" sz="1400">
              <a:latin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026">
            <a:extLst>
              <a:ext uri="{FF2B5EF4-FFF2-40B4-BE49-F238E27FC236}">
                <a16:creationId xmlns:a16="http://schemas.microsoft.com/office/drawing/2014/main" id="{19D05B78-F766-4545-8A62-7DF35984DA57}"/>
              </a:ext>
            </a:extLst>
          </p:cNvPr>
          <p:cNvSpPr>
            <a:spLocks noGrp="1" noChangeArrowheads="1"/>
          </p:cNvSpPr>
          <p:nvPr>
            <p:ph type="title"/>
          </p:nvPr>
        </p:nvSpPr>
        <p:spPr>
          <a:xfrm>
            <a:off x="827088" y="1104900"/>
            <a:ext cx="7759700" cy="6096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Drawbacks of using file systems </a:t>
            </a:r>
            <a:r>
              <a:rPr lang="en-US" altLang="zh-TW" sz="2000" dirty="0">
                <a:solidFill>
                  <a:schemeClr val="tx1">
                    <a:lumMod val="75000"/>
                    <a:lumOff val="25000"/>
                  </a:schemeClr>
                </a:solidFill>
              </a:rPr>
              <a:t>(cont.)</a:t>
            </a:r>
          </a:p>
        </p:txBody>
      </p:sp>
      <p:sp>
        <p:nvSpPr>
          <p:cNvPr id="30723" name="Rectangle 1027">
            <a:extLst>
              <a:ext uri="{FF2B5EF4-FFF2-40B4-BE49-F238E27FC236}">
                <a16:creationId xmlns:a16="http://schemas.microsoft.com/office/drawing/2014/main" id="{92C43895-3871-4DE7-A1ED-9B18EE90DE09}"/>
              </a:ext>
            </a:extLst>
          </p:cNvPr>
          <p:cNvSpPr>
            <a:spLocks noGrp="1" noChangeArrowheads="1"/>
          </p:cNvSpPr>
          <p:nvPr>
            <p:ph idx="1"/>
          </p:nvPr>
        </p:nvSpPr>
        <p:spPr>
          <a:xfrm>
            <a:off x="827088" y="1808163"/>
            <a:ext cx="7759700" cy="4165600"/>
          </a:xfrm>
        </p:spPr>
        <p:txBody>
          <a:bodyPr/>
          <a:lstStyle/>
          <a:p>
            <a:pPr eaLnBrk="1" hangingPunct="1"/>
            <a:r>
              <a:rPr lang="en-US" altLang="zh-TW"/>
              <a:t>Drawbacks of using file systems to store data: </a:t>
            </a:r>
            <a:r>
              <a:rPr lang="en-US" altLang="zh-TW" sz="1600"/>
              <a:t>(cont.)</a:t>
            </a:r>
          </a:p>
          <a:p>
            <a:pPr lvl="1" eaLnBrk="1" hangingPunct="1"/>
            <a:r>
              <a:rPr lang="en-US" altLang="zh-TW"/>
              <a:t>Atomicity of updates</a:t>
            </a:r>
            <a:r>
              <a:rPr lang="zh-CN" altLang="en-US"/>
              <a:t> （原子性问题）</a:t>
            </a:r>
            <a:endParaRPr lang="en-US" altLang="zh-TW"/>
          </a:p>
          <a:p>
            <a:pPr lvl="2" eaLnBrk="1" hangingPunct="1"/>
            <a:r>
              <a:rPr lang="en-US" altLang="zh-TW"/>
              <a:t>Failures may leave database in an inconsistent state with partial updates carried out</a:t>
            </a:r>
          </a:p>
          <a:p>
            <a:pPr lvl="2" eaLnBrk="1" hangingPunct="1"/>
            <a:r>
              <a:rPr lang="en-US" altLang="zh-TW"/>
              <a:t>E.g. transfer of funds from one account to another should either complete or not happen at all</a:t>
            </a:r>
          </a:p>
          <a:p>
            <a:pPr lvl="1" eaLnBrk="1" hangingPunct="1"/>
            <a:r>
              <a:rPr lang="en-US" altLang="zh-TW"/>
              <a:t>Concurrent access by multiple users(</a:t>
            </a:r>
            <a:r>
              <a:rPr lang="zh-CN" altLang="en-US"/>
              <a:t>并发访问问题</a:t>
            </a:r>
            <a:r>
              <a:rPr lang="en-US" altLang="zh-TW"/>
              <a:t>)</a:t>
            </a:r>
          </a:p>
          <a:p>
            <a:pPr lvl="2" eaLnBrk="1" hangingPunct="1"/>
            <a:r>
              <a:rPr lang="en-US" altLang="zh-TW"/>
              <a:t>Concurrent accessed needed for performance</a:t>
            </a:r>
          </a:p>
          <a:p>
            <a:pPr lvl="2" eaLnBrk="1" hangingPunct="1"/>
            <a:r>
              <a:rPr lang="en-US" altLang="zh-TW"/>
              <a:t>Uncontrolled concurrent accesses can lead to inconsistencies</a:t>
            </a:r>
          </a:p>
          <a:p>
            <a:pPr lvl="3" eaLnBrk="1" hangingPunct="1"/>
            <a:r>
              <a:rPr lang="en-US" altLang="zh-TW" sz="1800"/>
              <a:t>E.g. two people reading a balance and updating it at the same time</a:t>
            </a:r>
          </a:p>
          <a:p>
            <a:pPr lvl="1" eaLnBrk="1" hangingPunct="1"/>
            <a:r>
              <a:rPr lang="en-US" altLang="zh-TW"/>
              <a:t>Security problems</a:t>
            </a:r>
            <a:r>
              <a:rPr lang="zh-CN" altLang="en-US"/>
              <a:t>（安全性问题）</a:t>
            </a:r>
            <a:endParaRPr lang="en-US" altLang="zh-TW"/>
          </a:p>
          <a:p>
            <a:pPr eaLnBrk="1" hangingPunct="1">
              <a:buFont typeface="Wingdings" panose="05000000000000000000" pitchFamily="2" charset="2"/>
              <a:buNone/>
            </a:pPr>
            <a:r>
              <a:rPr lang="en-US" altLang="zh-TW"/>
              <a:t>    </a:t>
            </a:r>
          </a:p>
          <a:p>
            <a:pPr eaLnBrk="1" hangingPunct="1">
              <a:buFont typeface="Wingdings" panose="05000000000000000000" pitchFamily="2" charset="2"/>
              <a:buNone/>
            </a:pPr>
            <a:endParaRPr lang="en-US" altLang="zh-TW"/>
          </a:p>
          <a:p>
            <a:pPr eaLnBrk="1" hangingPunct="1">
              <a:buFont typeface="Wingdings" panose="05000000000000000000" pitchFamily="2" charset="2"/>
              <a:buNone/>
            </a:pPr>
            <a:r>
              <a:rPr lang="en-US" altLang="zh-TW"/>
              <a:t>          Database systems offer solutions to all the above problems</a:t>
            </a:r>
          </a:p>
        </p:txBody>
      </p:sp>
      <p:sp>
        <p:nvSpPr>
          <p:cNvPr id="30724" name="投影片編號版面配置區 3">
            <a:extLst>
              <a:ext uri="{FF2B5EF4-FFF2-40B4-BE49-F238E27FC236}">
                <a16:creationId xmlns:a16="http://schemas.microsoft.com/office/drawing/2014/main" id="{D7334ED7-7E87-47DE-A710-5C6390C33491}"/>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E337D3F6-87BE-414F-B9E2-38F4E3F15F33}" type="slidenum">
              <a:rPr lang="zh-TW" altLang="en-US" sz="1400" smtClean="0">
                <a:latin typeface="Times New Roman" panose="02020603050405020304" pitchFamily="18" charset="0"/>
              </a:rPr>
              <a:pPr/>
              <a:t>11</a:t>
            </a:fld>
            <a:endParaRPr lang="zh-TW" altLang="en-US" sz="1400">
              <a:latin typeface="Times New Roman" panose="02020603050405020304" pitchFamily="18" charset="0"/>
            </a:endParaRPr>
          </a:p>
        </p:txBody>
      </p:sp>
      <p:sp>
        <p:nvSpPr>
          <p:cNvPr id="30725" name="AutoShape 1028">
            <a:extLst>
              <a:ext uri="{FF2B5EF4-FFF2-40B4-BE49-F238E27FC236}">
                <a16:creationId xmlns:a16="http://schemas.microsoft.com/office/drawing/2014/main" id="{ABB2AE25-AF50-4CC9-8A7C-5762A930329A}"/>
              </a:ext>
            </a:extLst>
          </p:cNvPr>
          <p:cNvSpPr>
            <a:spLocks noChangeArrowheads="1"/>
          </p:cNvSpPr>
          <p:nvPr/>
        </p:nvSpPr>
        <p:spPr bwMode="auto">
          <a:xfrm>
            <a:off x="4132263" y="4813300"/>
            <a:ext cx="525462" cy="438150"/>
          </a:xfrm>
          <a:prstGeom prst="downArrow">
            <a:avLst>
              <a:gd name="adj1" fmla="val 50000"/>
              <a:gd name="adj2" fmla="val 25000"/>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30726" name="Text Box 1029">
            <a:extLst>
              <a:ext uri="{FF2B5EF4-FFF2-40B4-BE49-F238E27FC236}">
                <a16:creationId xmlns:a16="http://schemas.microsoft.com/office/drawing/2014/main" id="{EA76089B-0917-4E94-8307-5B4A7412C9B9}"/>
              </a:ext>
            </a:extLst>
          </p:cNvPr>
          <p:cNvSpPr txBox="1">
            <a:spLocks noChangeArrowheads="1"/>
          </p:cNvSpPr>
          <p:nvPr/>
        </p:nvSpPr>
        <p:spPr bwMode="auto">
          <a:xfrm>
            <a:off x="4581525" y="4732338"/>
            <a:ext cx="993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a:solidFill>
                  <a:schemeClr val="hlink"/>
                </a:solidFill>
                <a:latin typeface="Tahoma" panose="020B0604030504040204" pitchFamily="34" charset="0"/>
              </a:rPr>
              <a:t>Solution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1463F203-F21C-449E-A058-5E12FA5EFED0}"/>
              </a:ext>
            </a:extLst>
          </p:cNvPr>
          <p:cNvSpPr>
            <a:spLocks noGrp="1" noChangeArrowheads="1"/>
          </p:cNvSpPr>
          <p:nvPr>
            <p:ph type="title"/>
          </p:nvPr>
        </p:nvSpPr>
        <p:spPr>
          <a:xfrm>
            <a:off x="768350" y="973138"/>
            <a:ext cx="8291513" cy="6858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1.3 View of Data and Data Abstraction</a:t>
            </a:r>
          </a:p>
        </p:txBody>
      </p:sp>
      <p:sp>
        <p:nvSpPr>
          <p:cNvPr id="32771" name="Rectangle 3">
            <a:extLst>
              <a:ext uri="{FF2B5EF4-FFF2-40B4-BE49-F238E27FC236}">
                <a16:creationId xmlns:a16="http://schemas.microsoft.com/office/drawing/2014/main" id="{84896864-49DC-434F-A206-91447F385F54}"/>
              </a:ext>
            </a:extLst>
          </p:cNvPr>
          <p:cNvSpPr>
            <a:spLocks noGrp="1" noChangeArrowheads="1"/>
          </p:cNvSpPr>
          <p:nvPr>
            <p:ph idx="1"/>
          </p:nvPr>
        </p:nvSpPr>
        <p:spPr>
          <a:xfrm>
            <a:off x="908050" y="1758950"/>
            <a:ext cx="7473950" cy="4411663"/>
          </a:xfrm>
        </p:spPr>
        <p:txBody>
          <a:bodyPr/>
          <a:lstStyle/>
          <a:p>
            <a:pPr eaLnBrk="1" hangingPunct="1">
              <a:tabLst>
                <a:tab pos="1820863" algn="l"/>
                <a:tab pos="3659188" algn="l"/>
                <a:tab pos="3943350" algn="l"/>
              </a:tabLst>
            </a:pPr>
            <a:r>
              <a:rPr lang="en-US" altLang="zh-TW"/>
              <a:t>Physical level: describes how a record (e.g., </a:t>
            </a:r>
            <a:r>
              <a:rPr lang="en-US" altLang="zh-TW" i="1"/>
              <a:t>customer </a:t>
            </a:r>
            <a:r>
              <a:rPr lang="en-US" altLang="zh-TW"/>
              <a:t>information) is stored in disk.</a:t>
            </a:r>
          </a:p>
          <a:p>
            <a:pPr lvl="1" eaLnBrk="1" hangingPunct="1">
              <a:tabLst>
                <a:tab pos="1820863" algn="l"/>
                <a:tab pos="3659188" algn="l"/>
                <a:tab pos="3943350" algn="l"/>
              </a:tabLst>
            </a:pPr>
            <a:r>
              <a:rPr lang="en-US" altLang="zh-TW"/>
              <a:t>By sequential file, pointer, or hash structure, </a:t>
            </a:r>
            <a:r>
              <a:rPr lang="en-US" altLang="zh-TW">
                <a:latin typeface="Helvetica" panose="020B0604020202020204" pitchFamily="34" charset="0"/>
              </a:rPr>
              <a:t>…</a:t>
            </a:r>
            <a:endParaRPr lang="en-US" altLang="zh-TW"/>
          </a:p>
          <a:p>
            <a:pPr eaLnBrk="1" hangingPunct="1">
              <a:tabLst>
                <a:tab pos="1820863" algn="l"/>
                <a:tab pos="3659188" algn="l"/>
                <a:tab pos="3943350" algn="l"/>
              </a:tabLst>
            </a:pPr>
            <a:r>
              <a:rPr lang="en-US" altLang="zh-TW"/>
              <a:t>Logical level: describes data stored in database, and the relationships among the data.</a:t>
            </a:r>
          </a:p>
          <a:p>
            <a:pPr eaLnBrk="1" hangingPunct="1">
              <a:buFont typeface="Wingdings" panose="05000000000000000000" pitchFamily="2" charset="2"/>
              <a:buNone/>
              <a:tabLst>
                <a:tab pos="1820863" algn="l"/>
                <a:tab pos="3659188" algn="l"/>
                <a:tab pos="3943350" algn="l"/>
              </a:tabLst>
            </a:pPr>
            <a:r>
              <a:rPr lang="en-US" altLang="zh-TW"/>
              <a:t>	</a:t>
            </a:r>
            <a:r>
              <a:rPr lang="en-US" altLang="zh-TW" sz="1800"/>
              <a:t>	type </a:t>
            </a:r>
            <a:r>
              <a:rPr lang="en-US" altLang="zh-TW" sz="1800" i="1"/>
              <a:t>customer</a:t>
            </a:r>
            <a:r>
              <a:rPr lang="en-US" altLang="zh-TW" sz="1800"/>
              <a:t> = record</a:t>
            </a:r>
            <a:br>
              <a:rPr lang="en-US" altLang="zh-TW" sz="1800"/>
            </a:br>
            <a:r>
              <a:rPr lang="en-US" altLang="zh-TW" sz="1800"/>
              <a:t>			</a:t>
            </a:r>
            <a:r>
              <a:rPr lang="en-US" altLang="zh-TW" sz="1800" i="1"/>
              <a:t>name</a:t>
            </a:r>
            <a:r>
              <a:rPr lang="en-US" altLang="zh-TW" sz="1800"/>
              <a:t> : string;</a:t>
            </a:r>
            <a:br>
              <a:rPr lang="en-US" altLang="zh-TW" sz="1800"/>
            </a:br>
            <a:r>
              <a:rPr lang="en-US" altLang="zh-TW" sz="1800"/>
              <a:t>			</a:t>
            </a:r>
            <a:r>
              <a:rPr lang="en-US" altLang="zh-TW" sz="1800" i="1"/>
              <a:t>street</a:t>
            </a:r>
            <a:r>
              <a:rPr lang="en-US" altLang="zh-TW" sz="1800"/>
              <a:t> : string;</a:t>
            </a:r>
            <a:br>
              <a:rPr lang="en-US" altLang="zh-TW" sz="1800"/>
            </a:br>
            <a:r>
              <a:rPr lang="en-US" altLang="zh-TW" sz="1800"/>
              <a:t>			</a:t>
            </a:r>
            <a:r>
              <a:rPr lang="en-US" altLang="zh-TW" sz="1800" i="1"/>
              <a:t>city</a:t>
            </a:r>
            <a:r>
              <a:rPr lang="en-US" altLang="zh-TW" sz="1800"/>
              <a:t> : string;</a:t>
            </a:r>
          </a:p>
          <a:p>
            <a:pPr eaLnBrk="1" hangingPunct="1">
              <a:buFont typeface="Wingdings" panose="05000000000000000000" pitchFamily="2" charset="2"/>
              <a:buNone/>
              <a:tabLst>
                <a:tab pos="1820863" algn="l"/>
                <a:tab pos="3659188" algn="l"/>
                <a:tab pos="3943350" algn="l"/>
              </a:tabLst>
            </a:pPr>
            <a:r>
              <a:rPr lang="en-US" altLang="zh-TW" sz="1800" i="1"/>
              <a:t>                                                                     income</a:t>
            </a:r>
            <a:r>
              <a:rPr lang="en-US" altLang="zh-TW" sz="1800"/>
              <a:t> : integer;		</a:t>
            </a:r>
            <a:br>
              <a:rPr lang="en-US" altLang="zh-TW" sz="1800"/>
            </a:br>
            <a:r>
              <a:rPr lang="en-US" altLang="zh-TW" sz="1800"/>
              <a:t>                                                     end;</a:t>
            </a:r>
          </a:p>
          <a:p>
            <a:pPr eaLnBrk="1" hangingPunct="1">
              <a:tabLst>
                <a:tab pos="1820863" algn="l"/>
                <a:tab pos="3659188" algn="l"/>
                <a:tab pos="3943350" algn="l"/>
              </a:tabLst>
            </a:pPr>
            <a:r>
              <a:rPr lang="en-US" altLang="zh-TW"/>
              <a:t>View level: application programs hide details of data types.  Views can also hide information (e.g., </a:t>
            </a:r>
            <a:r>
              <a:rPr lang="en-US" altLang="zh-TW" i="1"/>
              <a:t>income</a:t>
            </a:r>
            <a:r>
              <a:rPr lang="en-US" altLang="zh-TW"/>
              <a:t>) for security purposes. </a:t>
            </a:r>
          </a:p>
        </p:txBody>
      </p:sp>
      <p:sp>
        <p:nvSpPr>
          <p:cNvPr id="32772" name="投影片編號版面配置區 3">
            <a:extLst>
              <a:ext uri="{FF2B5EF4-FFF2-40B4-BE49-F238E27FC236}">
                <a16:creationId xmlns:a16="http://schemas.microsoft.com/office/drawing/2014/main" id="{CA446618-51C4-4D93-AF89-0E6E2FFBF9D0}"/>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A0FFB212-0571-4EA1-9CE9-E4C593F6B252}" type="slidenum">
              <a:rPr lang="zh-TW" altLang="en-US" sz="1400" smtClean="0">
                <a:latin typeface="Times New Roman" panose="02020603050405020304" pitchFamily="18" charset="0"/>
              </a:rPr>
              <a:pPr/>
              <a:t>12</a:t>
            </a:fld>
            <a:endParaRPr lang="zh-TW" altLang="en-US" sz="1400">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64111379-4D1F-42C5-9890-CECEE05A0712}"/>
              </a:ext>
            </a:extLst>
          </p:cNvPr>
          <p:cNvSpPr>
            <a:spLocks noGrp="1" noChangeArrowheads="1"/>
          </p:cNvSpPr>
          <p:nvPr>
            <p:ph type="title"/>
          </p:nvPr>
        </p:nvSpPr>
        <p:spPr/>
        <p:txBody>
          <a:bodyPr rtlCol="0">
            <a:normAutofit/>
          </a:bodyPr>
          <a:lstStyle/>
          <a:p>
            <a:pPr eaLnBrk="1" fontAlgn="auto" hangingPunct="1">
              <a:spcAft>
                <a:spcPts val="0"/>
              </a:spcAft>
              <a:defRPr/>
            </a:pPr>
            <a:endParaRPr lang="zh-CN" altLang="en-US">
              <a:solidFill>
                <a:schemeClr val="tx1">
                  <a:lumMod val="75000"/>
                  <a:lumOff val="25000"/>
                </a:schemeClr>
              </a:solidFill>
            </a:endParaRPr>
          </a:p>
        </p:txBody>
      </p:sp>
      <p:pic>
        <p:nvPicPr>
          <p:cNvPr id="34819" name="内容占位符 4">
            <a:extLst>
              <a:ext uri="{FF2B5EF4-FFF2-40B4-BE49-F238E27FC236}">
                <a16:creationId xmlns:a16="http://schemas.microsoft.com/office/drawing/2014/main" id="{7B7F83B9-3987-48A7-B0C1-515DF9A53C4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000" y="1552575"/>
            <a:ext cx="8915400" cy="4619625"/>
          </a:xfrm>
        </p:spPr>
      </p:pic>
      <p:sp>
        <p:nvSpPr>
          <p:cNvPr id="34820" name="灯片编号占位符 3">
            <a:extLst>
              <a:ext uri="{FF2B5EF4-FFF2-40B4-BE49-F238E27FC236}">
                <a16:creationId xmlns:a16="http://schemas.microsoft.com/office/drawing/2014/main" id="{06EE74A9-66D8-4041-AFBF-E124272222A3}"/>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046A9ECE-E582-4138-826C-27E5D09C7651}" type="slidenum">
              <a:rPr lang="zh-TW" altLang="en-US" sz="1400" smtClean="0">
                <a:latin typeface="Times New Roman" panose="02020603050405020304" pitchFamily="18" charset="0"/>
              </a:rPr>
              <a:pPr/>
              <a:t>13</a:t>
            </a:fld>
            <a:endParaRPr lang="zh-TW" altLang="en-US" sz="1400">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CC6F0-6208-4CE1-9667-6F6C9C7C144D}"/>
              </a:ext>
            </a:extLst>
          </p:cNvPr>
          <p:cNvSpPr>
            <a:spLocks noGrp="1"/>
          </p:cNvSpPr>
          <p:nvPr>
            <p:ph type="title"/>
          </p:nvPr>
        </p:nvSpPr>
        <p:spPr/>
        <p:txBody>
          <a:bodyPr rtlCol="0">
            <a:normAutofit/>
          </a:bodyPr>
          <a:lstStyle/>
          <a:p>
            <a:pPr>
              <a:defRPr/>
            </a:pPr>
            <a:endParaRPr lang="zh-CN" altLang="en-US"/>
          </a:p>
        </p:txBody>
      </p:sp>
      <p:pic>
        <p:nvPicPr>
          <p:cNvPr id="36867" name="内容占位符 5">
            <a:extLst>
              <a:ext uri="{FF2B5EF4-FFF2-40B4-BE49-F238E27FC236}">
                <a16:creationId xmlns:a16="http://schemas.microsoft.com/office/drawing/2014/main" id="{479C9A50-2361-4930-BA6A-34D5373B71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60550" y="2249488"/>
            <a:ext cx="4465638" cy="3279775"/>
          </a:xfrm>
        </p:spPr>
      </p:pic>
      <p:sp>
        <p:nvSpPr>
          <p:cNvPr id="36868" name="日期占位符 3">
            <a:extLst>
              <a:ext uri="{FF2B5EF4-FFF2-40B4-BE49-F238E27FC236}">
                <a16:creationId xmlns:a16="http://schemas.microsoft.com/office/drawing/2014/main" id="{79631402-5289-4BDA-AA12-DDEF1E4E7BC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76588AC-218A-4409-A941-C8653727D204}" type="datetime1">
              <a:rPr lang="en-US" altLang="zh-CN" smtClean="0">
                <a:solidFill>
                  <a:srgbClr val="FFFFFF"/>
                </a:solidFill>
              </a:rPr>
              <a:pPr/>
              <a:t>3/8/2022</a:t>
            </a:fld>
            <a:endParaRPr lang="en-US" altLang="zh-CN">
              <a:solidFill>
                <a:srgbClr val="FFFFFF"/>
              </a:solidFill>
            </a:endParaRPr>
          </a:p>
        </p:txBody>
      </p:sp>
      <p:sp>
        <p:nvSpPr>
          <p:cNvPr id="36869" name="灯片编号占位符 4">
            <a:extLst>
              <a:ext uri="{FF2B5EF4-FFF2-40B4-BE49-F238E27FC236}">
                <a16:creationId xmlns:a16="http://schemas.microsoft.com/office/drawing/2014/main" id="{E315B802-A530-4BE2-AEF0-B29AE49290F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solidFill>
                  <a:srgbClr val="FFFFFF"/>
                </a:solidFill>
              </a:rPr>
              <a:t>1-</a:t>
            </a:r>
            <a:fld id="{0C77E2AF-D770-4FDB-985B-225D9146A26E}" type="slidenum">
              <a:rPr lang="zh-TW" altLang="en-US" smtClean="0">
                <a:solidFill>
                  <a:srgbClr val="FFFFFF"/>
                </a:solidFill>
              </a:rPr>
              <a:pPr/>
              <a:t>14</a:t>
            </a:fld>
            <a:endParaRPr lang="zh-TW" altLang="en-US">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8AB783D5-EA80-4794-9087-CDCB7859D0A5}"/>
              </a:ext>
            </a:extLst>
          </p:cNvPr>
          <p:cNvSpPr>
            <a:spLocks noGrp="1" noChangeArrowheads="1"/>
          </p:cNvSpPr>
          <p:nvPr>
            <p:ph type="title"/>
          </p:nvPr>
        </p:nvSpPr>
        <p:spPr>
          <a:xfrm>
            <a:off x="741363" y="1127125"/>
            <a:ext cx="7875587" cy="582613"/>
          </a:xfrm>
        </p:spPr>
        <p:txBody>
          <a:bodyPr/>
          <a:lstStyle/>
          <a:p>
            <a:pPr eaLnBrk="1" hangingPunct="1">
              <a:defRPr/>
            </a:pPr>
            <a:r>
              <a:rPr lang="en-US" altLang="zh-TW">
                <a:solidFill>
                  <a:schemeClr val="tx1"/>
                </a:solidFill>
              </a:rPr>
              <a:t>1.3.2 Instances </a:t>
            </a:r>
            <a:r>
              <a:rPr lang="zh-CN" altLang="en-US" sz="1800">
                <a:solidFill>
                  <a:schemeClr val="tx1"/>
                </a:solidFill>
              </a:rPr>
              <a:t>实例</a:t>
            </a:r>
            <a:r>
              <a:rPr lang="en-US" altLang="zh-TW">
                <a:solidFill>
                  <a:schemeClr val="tx1"/>
                </a:solidFill>
              </a:rPr>
              <a:t>and Schemas</a:t>
            </a:r>
            <a:r>
              <a:rPr lang="zh-CN" altLang="en-US" sz="1600">
                <a:solidFill>
                  <a:schemeClr val="tx1"/>
                </a:solidFill>
              </a:rPr>
              <a:t>模式</a:t>
            </a:r>
            <a:endParaRPr lang="en-US" altLang="zh-TW" sz="1600">
              <a:solidFill>
                <a:schemeClr val="tx1"/>
              </a:solidFill>
            </a:endParaRPr>
          </a:p>
        </p:txBody>
      </p:sp>
      <p:sp>
        <p:nvSpPr>
          <p:cNvPr id="38915" name="Rectangle 3">
            <a:extLst>
              <a:ext uri="{FF2B5EF4-FFF2-40B4-BE49-F238E27FC236}">
                <a16:creationId xmlns:a16="http://schemas.microsoft.com/office/drawing/2014/main" id="{88CC74FD-DFE7-43F9-9FE3-D4728239AC8B}"/>
              </a:ext>
            </a:extLst>
          </p:cNvPr>
          <p:cNvSpPr>
            <a:spLocks noGrp="1" noChangeArrowheads="1"/>
          </p:cNvSpPr>
          <p:nvPr>
            <p:ph idx="1"/>
          </p:nvPr>
        </p:nvSpPr>
        <p:spPr>
          <a:xfrm>
            <a:off x="879475" y="1722438"/>
            <a:ext cx="8042275" cy="4954587"/>
          </a:xfrm>
        </p:spPr>
        <p:txBody>
          <a:bodyPr/>
          <a:lstStyle/>
          <a:p>
            <a:pPr eaLnBrk="1" hangingPunct="1"/>
            <a:r>
              <a:rPr lang="en-US" altLang="zh-TW"/>
              <a:t>Schema </a:t>
            </a:r>
            <a:r>
              <a:rPr lang="en-US" altLang="zh-TW">
                <a:latin typeface="Helvetica" panose="020B0604020202020204" pitchFamily="34" charset="0"/>
              </a:rPr>
              <a:t>–</a:t>
            </a:r>
            <a:r>
              <a:rPr lang="en-US" altLang="zh-TW"/>
              <a:t> the </a:t>
            </a:r>
            <a:r>
              <a:rPr lang="en-US" altLang="zh-TW" u="sng"/>
              <a:t>logical structure</a:t>
            </a:r>
            <a:r>
              <a:rPr lang="en-US" altLang="zh-TW"/>
              <a:t> of the database, the design of the database </a:t>
            </a:r>
          </a:p>
          <a:p>
            <a:pPr lvl="1" eaLnBrk="1" hangingPunct="1">
              <a:lnSpc>
                <a:spcPct val="100000"/>
              </a:lnSpc>
            </a:pPr>
            <a:r>
              <a:rPr lang="en-US" altLang="zh-TW"/>
              <a:t>e.g., the database consists of information about a set of customers and accounts and the relationship between them</a:t>
            </a:r>
          </a:p>
          <a:p>
            <a:pPr lvl="1" eaLnBrk="1" hangingPunct="1">
              <a:lnSpc>
                <a:spcPct val="100000"/>
              </a:lnSpc>
            </a:pPr>
            <a:r>
              <a:rPr lang="en-US" altLang="zh-TW"/>
              <a:t>Analogous to type information of a </a:t>
            </a:r>
            <a:r>
              <a:rPr lang="en-US" altLang="zh-TW" u="sng"/>
              <a:t>variable</a:t>
            </a:r>
            <a:r>
              <a:rPr lang="en-US" altLang="zh-TW"/>
              <a:t> in a program</a:t>
            </a:r>
          </a:p>
          <a:p>
            <a:pPr lvl="1" eaLnBrk="1" hangingPunct="1">
              <a:lnSpc>
                <a:spcPct val="100000"/>
              </a:lnSpc>
            </a:pPr>
            <a:r>
              <a:rPr lang="en-US" altLang="zh-TW" b="1"/>
              <a:t>Physical schema</a:t>
            </a:r>
            <a:r>
              <a:rPr lang="en-US" altLang="zh-TW"/>
              <a:t>: database design at the physical level</a:t>
            </a:r>
          </a:p>
          <a:p>
            <a:pPr lvl="1" eaLnBrk="1" hangingPunct="1">
              <a:lnSpc>
                <a:spcPct val="100000"/>
              </a:lnSpc>
            </a:pPr>
            <a:r>
              <a:rPr lang="en-US" altLang="zh-TW" b="1"/>
              <a:t>Logical schema</a:t>
            </a:r>
            <a:r>
              <a:rPr lang="en-US" altLang="zh-TW"/>
              <a:t>: database design at the logical level</a:t>
            </a:r>
            <a:endParaRPr lang="zh-TW" altLang="en-US"/>
          </a:p>
        </p:txBody>
      </p:sp>
      <p:sp>
        <p:nvSpPr>
          <p:cNvPr id="38916" name="投影片編號版面配置區 3">
            <a:extLst>
              <a:ext uri="{FF2B5EF4-FFF2-40B4-BE49-F238E27FC236}">
                <a16:creationId xmlns:a16="http://schemas.microsoft.com/office/drawing/2014/main" id="{F6A7E1DE-ED6E-4732-99D5-37C04A4F4EC0}"/>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9B85E66A-1A12-48DA-B3F7-02281E9982C1}" type="slidenum">
              <a:rPr lang="zh-TW" altLang="en-US" sz="1400" smtClean="0">
                <a:latin typeface="Times New Roman" panose="02020603050405020304" pitchFamily="18" charset="0"/>
              </a:rPr>
              <a:pPr/>
              <a:t>15</a:t>
            </a:fld>
            <a:endParaRPr lang="zh-TW" altLang="en-US" sz="1400">
              <a:latin typeface="Times New Roman" panose="02020603050405020304" pitchFamily="18" charset="0"/>
            </a:endParaRPr>
          </a:p>
        </p:txBody>
      </p:sp>
      <p:sp>
        <p:nvSpPr>
          <p:cNvPr id="38917" name="Rectangle 4">
            <a:extLst>
              <a:ext uri="{FF2B5EF4-FFF2-40B4-BE49-F238E27FC236}">
                <a16:creationId xmlns:a16="http://schemas.microsoft.com/office/drawing/2014/main" id="{82809E75-DAB4-4DB0-BCD1-8D08BCD47B8A}"/>
              </a:ext>
            </a:extLst>
          </p:cNvPr>
          <p:cNvSpPr>
            <a:spLocks noChangeArrowheads="1"/>
          </p:cNvSpPr>
          <p:nvPr/>
        </p:nvSpPr>
        <p:spPr bwMode="auto">
          <a:xfrm>
            <a:off x="2154238" y="4808538"/>
            <a:ext cx="5149850" cy="1503362"/>
          </a:xfrm>
          <a:prstGeom prst="rect">
            <a:avLst/>
          </a:prstGeom>
          <a:noFill/>
          <a:ln w="38100" cmpd="dbl">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50000"/>
              </a:spcBef>
              <a:buClr>
                <a:schemeClr val="hlink"/>
              </a:buClr>
              <a:buSzPct val="60000"/>
              <a:buFont typeface="Wingdings" panose="05000000000000000000" pitchFamily="2" charset="2"/>
              <a:buNone/>
            </a:pPr>
            <a:r>
              <a:rPr lang="en-US" altLang="zh-TW" sz="2000">
                <a:latin typeface="Times New Roman" panose="02020603050405020304" pitchFamily="18" charset="0"/>
              </a:rPr>
              <a:t>	</a:t>
            </a:r>
            <a:r>
              <a:rPr lang="en-US" altLang="zh-TW" sz="2000" b="1">
                <a:latin typeface="Times New Roman" panose="02020603050405020304" pitchFamily="18" charset="0"/>
              </a:rPr>
              <a:t>type</a:t>
            </a:r>
            <a:r>
              <a:rPr lang="en-US" altLang="zh-TW" sz="2000">
                <a:latin typeface="Times New Roman" panose="02020603050405020304" pitchFamily="18" charset="0"/>
              </a:rPr>
              <a:t> </a:t>
            </a:r>
            <a:r>
              <a:rPr lang="en-US" altLang="zh-TW" sz="2000" i="1">
                <a:latin typeface="Times New Roman" panose="02020603050405020304" pitchFamily="18" charset="0"/>
              </a:rPr>
              <a:t>customer</a:t>
            </a:r>
            <a:r>
              <a:rPr lang="en-US" altLang="zh-TW" sz="2000">
                <a:latin typeface="Times New Roman" panose="02020603050405020304" pitchFamily="18" charset="0"/>
              </a:rPr>
              <a:t> = </a:t>
            </a:r>
            <a:r>
              <a:rPr lang="en-US" altLang="zh-TW" sz="2000" b="1">
                <a:latin typeface="Times New Roman" panose="02020603050405020304" pitchFamily="18" charset="0"/>
              </a:rPr>
              <a:t>record</a:t>
            </a:r>
            <a:br>
              <a:rPr lang="en-US" altLang="zh-TW" sz="2000" b="1">
                <a:latin typeface="Times New Roman" panose="02020603050405020304" pitchFamily="18" charset="0"/>
              </a:rPr>
            </a:br>
            <a:r>
              <a:rPr lang="en-US" altLang="zh-TW" sz="2000">
                <a:latin typeface="Times New Roman" panose="02020603050405020304" pitchFamily="18" charset="0"/>
              </a:rPr>
              <a:t>			</a:t>
            </a:r>
            <a:r>
              <a:rPr lang="en-US" altLang="zh-TW" sz="2000" i="1">
                <a:latin typeface="Times New Roman" panose="02020603050405020304" pitchFamily="18" charset="0"/>
              </a:rPr>
              <a:t>name</a:t>
            </a:r>
            <a:r>
              <a:rPr lang="en-US" altLang="zh-TW" sz="2000">
                <a:latin typeface="Times New Roman" panose="02020603050405020304" pitchFamily="18" charset="0"/>
              </a:rPr>
              <a:t> : string;</a:t>
            </a:r>
            <a:br>
              <a:rPr lang="en-US" altLang="zh-TW" sz="2000">
                <a:latin typeface="Times New Roman" panose="02020603050405020304" pitchFamily="18" charset="0"/>
              </a:rPr>
            </a:br>
            <a:r>
              <a:rPr lang="en-US" altLang="zh-TW" sz="2000">
                <a:latin typeface="Times New Roman" panose="02020603050405020304" pitchFamily="18" charset="0"/>
              </a:rPr>
              <a:t>			</a:t>
            </a:r>
            <a:r>
              <a:rPr lang="en-US" altLang="zh-TW" sz="2000" i="1">
                <a:latin typeface="Times New Roman" panose="02020603050405020304" pitchFamily="18" charset="0"/>
              </a:rPr>
              <a:t>street</a:t>
            </a:r>
            <a:r>
              <a:rPr lang="en-US" altLang="zh-TW" sz="2000">
                <a:latin typeface="Times New Roman" panose="02020603050405020304" pitchFamily="18" charset="0"/>
              </a:rPr>
              <a:t> : string;</a:t>
            </a:r>
            <a:br>
              <a:rPr lang="en-US" altLang="zh-TW" sz="2000">
                <a:latin typeface="Times New Roman" panose="02020603050405020304" pitchFamily="18" charset="0"/>
              </a:rPr>
            </a:br>
            <a:r>
              <a:rPr lang="en-US" altLang="zh-TW" sz="2000">
                <a:latin typeface="Times New Roman" panose="02020603050405020304" pitchFamily="18" charset="0"/>
              </a:rPr>
              <a:t>			</a:t>
            </a:r>
            <a:r>
              <a:rPr lang="en-US" altLang="zh-TW" sz="2000" i="1">
                <a:latin typeface="Times New Roman" panose="02020603050405020304" pitchFamily="18" charset="0"/>
              </a:rPr>
              <a:t>city</a:t>
            </a:r>
            <a:r>
              <a:rPr lang="en-US" altLang="zh-TW" sz="2000">
                <a:latin typeface="Times New Roman" panose="02020603050405020304" pitchFamily="18" charset="0"/>
              </a:rPr>
              <a:t> : </a:t>
            </a:r>
            <a:r>
              <a:rPr lang="en-US" altLang="zh-CN" sz="2000">
                <a:latin typeface="Times New Roman" panose="02020603050405020304" pitchFamily="18" charset="0"/>
                <a:ea typeface="PMingLiU" panose="02020500000000000000" pitchFamily="18" charset="-120"/>
              </a:rPr>
              <a:t>string</a:t>
            </a:r>
            <a:r>
              <a:rPr lang="en-US" altLang="zh-TW" sz="2000">
                <a:latin typeface="Times New Roman" panose="02020603050405020304" pitchFamily="18" charset="0"/>
              </a:rPr>
              <a:t>;</a:t>
            </a:r>
            <a:br>
              <a:rPr lang="en-US" altLang="zh-TW" sz="2000">
                <a:latin typeface="Times New Roman" panose="02020603050405020304" pitchFamily="18" charset="0"/>
              </a:rPr>
            </a:br>
            <a:r>
              <a:rPr lang="en-US" altLang="zh-TW" sz="2000">
                <a:latin typeface="Times New Roman" panose="02020603050405020304" pitchFamily="18" charset="0"/>
              </a:rPr>
              <a:t>	</a:t>
            </a:r>
            <a:r>
              <a:rPr lang="en-US" altLang="zh-TW" sz="2000" b="1">
                <a:latin typeface="Times New Roman" panose="02020603050405020304" pitchFamily="18" charset="0"/>
              </a:rPr>
              <a:t>	end;</a:t>
            </a:r>
          </a:p>
        </p:txBody>
      </p:sp>
      <p:sp>
        <p:nvSpPr>
          <p:cNvPr id="38918" name="Rectangle 5">
            <a:extLst>
              <a:ext uri="{FF2B5EF4-FFF2-40B4-BE49-F238E27FC236}">
                <a16:creationId xmlns:a16="http://schemas.microsoft.com/office/drawing/2014/main" id="{C391F613-CF7F-4D81-BEB0-5EEA3FDDAA15}"/>
              </a:ext>
            </a:extLst>
          </p:cNvPr>
          <p:cNvSpPr>
            <a:spLocks noChangeArrowheads="1"/>
          </p:cNvSpPr>
          <p:nvPr/>
        </p:nvSpPr>
        <p:spPr bwMode="auto">
          <a:xfrm>
            <a:off x="2154238" y="3619500"/>
            <a:ext cx="5149850" cy="1135063"/>
          </a:xfrm>
          <a:prstGeom prst="rect">
            <a:avLst/>
          </a:prstGeom>
          <a:noFill/>
          <a:ln w="38100" cmpd="dbl">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lvl="1" eaLnBrk="1" hangingPunct="1">
              <a:lnSpc>
                <a:spcPct val="110000"/>
              </a:lnSpc>
              <a:spcBef>
                <a:spcPct val="20000"/>
              </a:spcBef>
              <a:spcAft>
                <a:spcPct val="0"/>
              </a:spcAft>
              <a:buClr>
                <a:schemeClr val="folHlink"/>
              </a:buClr>
              <a:buSzPct val="55000"/>
              <a:buFont typeface="Wingdings" panose="05000000000000000000" pitchFamily="2" charset="2"/>
              <a:buNone/>
            </a:pPr>
            <a:r>
              <a:rPr lang="en-US" altLang="zh-TW" sz="2000" b="1">
                <a:solidFill>
                  <a:schemeClr val="tx1"/>
                </a:solidFill>
                <a:latin typeface="Times New Roman" panose="02020603050405020304" pitchFamily="18" charset="0"/>
              </a:rPr>
              <a:t>	create table</a:t>
            </a:r>
            <a:r>
              <a:rPr lang="en-US" altLang="zh-TW" sz="2000">
                <a:solidFill>
                  <a:schemeClr val="tx1"/>
                </a:solidFill>
                <a:latin typeface="Times New Roman" panose="02020603050405020304" pitchFamily="18" charset="0"/>
              </a:rPr>
              <a:t> </a:t>
            </a:r>
            <a:r>
              <a:rPr lang="en-US" altLang="zh-TW" sz="2000" i="1">
                <a:solidFill>
                  <a:schemeClr val="tx1"/>
                </a:solidFill>
                <a:latin typeface="Times New Roman" panose="02020603050405020304" pitchFamily="18" charset="0"/>
              </a:rPr>
              <a:t>account</a:t>
            </a:r>
            <a:br>
              <a:rPr lang="en-US" altLang="zh-TW" sz="2000">
                <a:solidFill>
                  <a:schemeClr val="tx1"/>
                </a:solidFill>
                <a:latin typeface="Times New Roman" panose="02020603050405020304" pitchFamily="18" charset="0"/>
              </a:rPr>
            </a:br>
            <a:r>
              <a:rPr lang="en-US" altLang="zh-TW" sz="2000">
                <a:solidFill>
                  <a:schemeClr val="tx1"/>
                </a:solidFill>
                <a:latin typeface="Times New Roman" panose="02020603050405020304" pitchFamily="18" charset="0"/>
              </a:rPr>
              <a:t>                       (</a:t>
            </a:r>
            <a:r>
              <a:rPr lang="en-US" altLang="zh-TW" sz="2000" i="1">
                <a:solidFill>
                  <a:schemeClr val="tx1"/>
                </a:solidFill>
                <a:latin typeface="Times New Roman" panose="02020603050405020304" pitchFamily="18" charset="0"/>
              </a:rPr>
              <a:t>account-number</a:t>
            </a:r>
            <a:r>
              <a:rPr lang="en-US" altLang="zh-TW" sz="2000">
                <a:solidFill>
                  <a:schemeClr val="tx1"/>
                </a:solidFill>
                <a:latin typeface="Times New Roman" panose="02020603050405020304" pitchFamily="18" charset="0"/>
              </a:rPr>
              <a:t> </a:t>
            </a:r>
            <a:r>
              <a:rPr lang="en-US" altLang="zh-TW" sz="2000" b="1">
                <a:solidFill>
                  <a:schemeClr val="tx1"/>
                </a:solidFill>
                <a:latin typeface="Times New Roman" panose="02020603050405020304" pitchFamily="18" charset="0"/>
              </a:rPr>
              <a:t>char</a:t>
            </a:r>
            <a:r>
              <a:rPr lang="en-US" altLang="zh-TW" sz="2000">
                <a:solidFill>
                  <a:schemeClr val="tx1"/>
                </a:solidFill>
                <a:latin typeface="Times New Roman" panose="02020603050405020304" pitchFamily="18" charset="0"/>
              </a:rPr>
              <a:t>(10),</a:t>
            </a:r>
            <a:br>
              <a:rPr lang="en-US" altLang="zh-TW" sz="2000">
                <a:solidFill>
                  <a:schemeClr val="tx1"/>
                </a:solidFill>
                <a:latin typeface="Times New Roman" panose="02020603050405020304" pitchFamily="18" charset="0"/>
              </a:rPr>
            </a:br>
            <a:r>
              <a:rPr lang="en-US" altLang="zh-TW" sz="2000">
                <a:solidFill>
                  <a:schemeClr val="tx1"/>
                </a:solidFill>
                <a:latin typeface="Times New Roman" panose="02020603050405020304" pitchFamily="18" charset="0"/>
              </a:rPr>
              <a:t>                        </a:t>
            </a:r>
            <a:r>
              <a:rPr lang="en-US" altLang="zh-TW" sz="2000" i="1">
                <a:solidFill>
                  <a:schemeClr val="tx1"/>
                </a:solidFill>
                <a:latin typeface="Times New Roman" panose="02020603050405020304" pitchFamily="18" charset="0"/>
              </a:rPr>
              <a:t>balance</a:t>
            </a:r>
            <a:r>
              <a:rPr lang="en-US" altLang="zh-TW" sz="2000">
                <a:solidFill>
                  <a:schemeClr val="tx1"/>
                </a:solidFill>
                <a:latin typeface="Times New Roman" panose="02020603050405020304" pitchFamily="18" charset="0"/>
              </a:rPr>
              <a:t> </a:t>
            </a:r>
            <a:r>
              <a:rPr lang="en-US" altLang="zh-TW" sz="2000" b="1">
                <a:solidFill>
                  <a:schemeClr val="tx1"/>
                </a:solidFill>
                <a:latin typeface="Times New Roman" panose="02020603050405020304" pitchFamily="18" charset="0"/>
              </a:rPr>
              <a:t>integer</a:t>
            </a:r>
            <a:r>
              <a:rPr lang="en-US" altLang="zh-TW" sz="2000">
                <a:solidFill>
                  <a:schemeClr val="tx1"/>
                </a:solidFill>
                <a:latin typeface="Times New Roman" panose="02020603050405020304" pitchFamily="18" charset="0"/>
              </a:rPr>
              <a:t>)</a:t>
            </a:r>
          </a:p>
        </p:txBody>
      </p:sp>
      <p:grpSp>
        <p:nvGrpSpPr>
          <p:cNvPr id="38919" name="Group 1030">
            <a:extLst>
              <a:ext uri="{FF2B5EF4-FFF2-40B4-BE49-F238E27FC236}">
                <a16:creationId xmlns:a16="http://schemas.microsoft.com/office/drawing/2014/main" id="{5C5D8E4C-85C1-42E6-AC34-DCEA307D03EC}"/>
              </a:ext>
            </a:extLst>
          </p:cNvPr>
          <p:cNvGrpSpPr>
            <a:grpSpLocks/>
          </p:cNvGrpSpPr>
          <p:nvPr/>
        </p:nvGrpSpPr>
        <p:grpSpPr bwMode="auto">
          <a:xfrm>
            <a:off x="7629525" y="3248025"/>
            <a:ext cx="1133475" cy="1539875"/>
            <a:chOff x="4920" y="1928"/>
            <a:chExt cx="714" cy="970"/>
          </a:xfrm>
        </p:grpSpPr>
        <p:sp>
          <p:nvSpPr>
            <p:cNvPr id="38926" name="Rectangle 6">
              <a:extLst>
                <a:ext uri="{FF2B5EF4-FFF2-40B4-BE49-F238E27FC236}">
                  <a16:creationId xmlns:a16="http://schemas.microsoft.com/office/drawing/2014/main" id="{F812BBB3-72E2-4D1A-96CB-D0CB05C6862E}"/>
                </a:ext>
              </a:extLst>
            </p:cNvPr>
            <p:cNvSpPr>
              <a:spLocks noChangeArrowheads="1"/>
            </p:cNvSpPr>
            <p:nvPr/>
          </p:nvSpPr>
          <p:spPr bwMode="auto">
            <a:xfrm>
              <a:off x="4947" y="2178"/>
              <a:ext cx="679" cy="71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38927" name="Line 7">
              <a:extLst>
                <a:ext uri="{FF2B5EF4-FFF2-40B4-BE49-F238E27FC236}">
                  <a16:creationId xmlns:a16="http://schemas.microsoft.com/office/drawing/2014/main" id="{9326C1FC-EBA4-49A6-A8A8-4FAE7F8D77BD}"/>
                </a:ext>
              </a:extLst>
            </p:cNvPr>
            <p:cNvSpPr>
              <a:spLocks noChangeShapeType="1"/>
            </p:cNvSpPr>
            <p:nvPr/>
          </p:nvSpPr>
          <p:spPr bwMode="auto">
            <a:xfrm>
              <a:off x="4947" y="2367"/>
              <a:ext cx="687"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8" name="Line 8">
              <a:extLst>
                <a:ext uri="{FF2B5EF4-FFF2-40B4-BE49-F238E27FC236}">
                  <a16:creationId xmlns:a16="http://schemas.microsoft.com/office/drawing/2014/main" id="{88B931E4-C392-496A-A575-9813AE5E216E}"/>
                </a:ext>
              </a:extLst>
            </p:cNvPr>
            <p:cNvSpPr>
              <a:spLocks noChangeShapeType="1"/>
            </p:cNvSpPr>
            <p:nvPr/>
          </p:nvSpPr>
          <p:spPr bwMode="auto">
            <a:xfrm flipH="1">
              <a:off x="5359" y="2178"/>
              <a:ext cx="6" cy="72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9" name="Rectangle 9">
              <a:extLst>
                <a:ext uri="{FF2B5EF4-FFF2-40B4-BE49-F238E27FC236}">
                  <a16:creationId xmlns:a16="http://schemas.microsoft.com/office/drawing/2014/main" id="{5F0DE9F2-2D8E-4648-A1DC-C8E4ACC81379}"/>
                </a:ext>
              </a:extLst>
            </p:cNvPr>
            <p:cNvSpPr>
              <a:spLocks noChangeArrowheads="1"/>
            </p:cNvSpPr>
            <p:nvPr/>
          </p:nvSpPr>
          <p:spPr bwMode="auto">
            <a:xfrm>
              <a:off x="4920" y="1928"/>
              <a:ext cx="6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i="1">
                  <a:latin typeface="Times New Roman" panose="02020603050405020304" pitchFamily="18" charset="0"/>
                </a:rPr>
                <a:t>account</a:t>
              </a:r>
              <a:endParaRPr lang="zh-TW" altLang="en-US" sz="2000" i="1">
                <a:latin typeface="Times New Roman" panose="02020603050405020304" pitchFamily="18" charset="0"/>
              </a:endParaRPr>
            </a:p>
          </p:txBody>
        </p:sp>
      </p:grpSp>
      <p:grpSp>
        <p:nvGrpSpPr>
          <p:cNvPr id="38920" name="Group 1032">
            <a:extLst>
              <a:ext uri="{FF2B5EF4-FFF2-40B4-BE49-F238E27FC236}">
                <a16:creationId xmlns:a16="http://schemas.microsoft.com/office/drawing/2014/main" id="{ADB18E6E-0FEA-4E1C-9353-DA09483300AE}"/>
              </a:ext>
            </a:extLst>
          </p:cNvPr>
          <p:cNvGrpSpPr>
            <a:grpSpLocks/>
          </p:cNvGrpSpPr>
          <p:nvPr/>
        </p:nvGrpSpPr>
        <p:grpSpPr bwMode="auto">
          <a:xfrm>
            <a:off x="7675563" y="4760913"/>
            <a:ext cx="1133475" cy="1543050"/>
            <a:chOff x="4879" y="2931"/>
            <a:chExt cx="714" cy="972"/>
          </a:xfrm>
        </p:grpSpPr>
        <p:sp>
          <p:nvSpPr>
            <p:cNvPr id="38921" name="Rectangle 1026">
              <a:extLst>
                <a:ext uri="{FF2B5EF4-FFF2-40B4-BE49-F238E27FC236}">
                  <a16:creationId xmlns:a16="http://schemas.microsoft.com/office/drawing/2014/main" id="{77FEF48D-17D7-4BB1-9F0B-8B7170AA506F}"/>
                </a:ext>
              </a:extLst>
            </p:cNvPr>
            <p:cNvSpPr>
              <a:spLocks noChangeArrowheads="1"/>
            </p:cNvSpPr>
            <p:nvPr/>
          </p:nvSpPr>
          <p:spPr bwMode="auto">
            <a:xfrm>
              <a:off x="4906" y="3181"/>
              <a:ext cx="679" cy="71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38922" name="Line 1027">
              <a:extLst>
                <a:ext uri="{FF2B5EF4-FFF2-40B4-BE49-F238E27FC236}">
                  <a16:creationId xmlns:a16="http://schemas.microsoft.com/office/drawing/2014/main" id="{79F9A24C-94F2-4FC6-916D-319C219792FC}"/>
                </a:ext>
              </a:extLst>
            </p:cNvPr>
            <p:cNvSpPr>
              <a:spLocks noChangeShapeType="1"/>
            </p:cNvSpPr>
            <p:nvPr/>
          </p:nvSpPr>
          <p:spPr bwMode="auto">
            <a:xfrm>
              <a:off x="4906" y="3370"/>
              <a:ext cx="687"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3" name="Line 1028">
              <a:extLst>
                <a:ext uri="{FF2B5EF4-FFF2-40B4-BE49-F238E27FC236}">
                  <a16:creationId xmlns:a16="http://schemas.microsoft.com/office/drawing/2014/main" id="{D7ADDE2D-E55E-4CF8-A943-1C011E6D02E9}"/>
                </a:ext>
              </a:extLst>
            </p:cNvPr>
            <p:cNvSpPr>
              <a:spLocks noChangeShapeType="1"/>
            </p:cNvSpPr>
            <p:nvPr/>
          </p:nvSpPr>
          <p:spPr bwMode="auto">
            <a:xfrm flipH="1">
              <a:off x="5388" y="3181"/>
              <a:ext cx="6" cy="72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4" name="Rectangle 1029">
              <a:extLst>
                <a:ext uri="{FF2B5EF4-FFF2-40B4-BE49-F238E27FC236}">
                  <a16:creationId xmlns:a16="http://schemas.microsoft.com/office/drawing/2014/main" id="{88FB7FFD-D16E-4E02-A5DC-E0C43AC2BEA8}"/>
                </a:ext>
              </a:extLst>
            </p:cNvPr>
            <p:cNvSpPr>
              <a:spLocks noChangeArrowheads="1"/>
            </p:cNvSpPr>
            <p:nvPr/>
          </p:nvSpPr>
          <p:spPr bwMode="auto">
            <a:xfrm>
              <a:off x="4879" y="2931"/>
              <a:ext cx="7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i="1">
                  <a:latin typeface="Times New Roman" panose="02020603050405020304" pitchFamily="18" charset="0"/>
                </a:rPr>
                <a:t>customer</a:t>
              </a:r>
              <a:endParaRPr lang="zh-TW" altLang="en-US" sz="2000" i="1">
                <a:latin typeface="Times New Roman" panose="02020603050405020304" pitchFamily="18" charset="0"/>
              </a:endParaRPr>
            </a:p>
          </p:txBody>
        </p:sp>
        <p:sp>
          <p:nvSpPr>
            <p:cNvPr id="38925" name="Line 1031">
              <a:extLst>
                <a:ext uri="{FF2B5EF4-FFF2-40B4-BE49-F238E27FC236}">
                  <a16:creationId xmlns:a16="http://schemas.microsoft.com/office/drawing/2014/main" id="{BB97ED0C-8F4D-4A8D-A238-76AE8A8AD272}"/>
                </a:ext>
              </a:extLst>
            </p:cNvPr>
            <p:cNvSpPr>
              <a:spLocks noChangeShapeType="1"/>
            </p:cNvSpPr>
            <p:nvPr/>
          </p:nvSpPr>
          <p:spPr bwMode="auto">
            <a:xfrm flipH="1">
              <a:off x="5150" y="3183"/>
              <a:ext cx="6" cy="72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62B00DD3-1C33-48BF-BDA9-C131E38958DB}"/>
              </a:ext>
            </a:extLst>
          </p:cNvPr>
          <p:cNvSpPr>
            <a:spLocks noGrp="1" noChangeArrowheads="1"/>
          </p:cNvSpPr>
          <p:nvPr>
            <p:ph type="title"/>
          </p:nvPr>
        </p:nvSpPr>
        <p:spPr>
          <a:xfrm>
            <a:off x="825500" y="855663"/>
            <a:ext cx="6837363" cy="803275"/>
          </a:xfrm>
        </p:spPr>
        <p:txBody>
          <a:bodyPr rtlCol="0">
            <a:normAutofit/>
          </a:bodyPr>
          <a:lstStyle/>
          <a:p>
            <a:pPr eaLnBrk="1" fontAlgn="auto" hangingPunct="1">
              <a:spcAft>
                <a:spcPts val="0"/>
              </a:spcAft>
              <a:defRPr/>
            </a:pPr>
            <a:r>
              <a:rPr lang="en-US" altLang="zh-TW" dirty="0">
                <a:solidFill>
                  <a:schemeClr val="tx1"/>
                </a:solidFill>
              </a:rPr>
              <a:t>Instances and Schemas </a:t>
            </a:r>
            <a:r>
              <a:rPr lang="en-US" altLang="zh-TW" sz="2000" dirty="0">
                <a:solidFill>
                  <a:schemeClr val="tx1"/>
                </a:solidFill>
              </a:rPr>
              <a:t>(cont.)</a:t>
            </a:r>
          </a:p>
        </p:txBody>
      </p:sp>
      <p:sp>
        <p:nvSpPr>
          <p:cNvPr id="40963" name="Rectangle 3">
            <a:extLst>
              <a:ext uri="{FF2B5EF4-FFF2-40B4-BE49-F238E27FC236}">
                <a16:creationId xmlns:a16="http://schemas.microsoft.com/office/drawing/2014/main" id="{A03B639F-D125-49B9-868B-4C6DDF4642B1}"/>
              </a:ext>
            </a:extLst>
          </p:cNvPr>
          <p:cNvSpPr>
            <a:spLocks noGrp="1" noChangeArrowheads="1"/>
          </p:cNvSpPr>
          <p:nvPr>
            <p:ph idx="1"/>
          </p:nvPr>
        </p:nvSpPr>
        <p:spPr>
          <a:xfrm>
            <a:off x="595313" y="1781175"/>
            <a:ext cx="8272462" cy="4954588"/>
          </a:xfrm>
        </p:spPr>
        <p:txBody>
          <a:bodyPr/>
          <a:lstStyle/>
          <a:p>
            <a:pPr eaLnBrk="1" hangingPunct="1"/>
            <a:r>
              <a:rPr lang="en-US" altLang="zh-TW"/>
              <a:t>Instance </a:t>
            </a:r>
            <a:r>
              <a:rPr lang="en-US" altLang="zh-TW">
                <a:latin typeface="Helvetica" panose="020B0604020202020204" pitchFamily="34" charset="0"/>
              </a:rPr>
              <a:t>–</a:t>
            </a:r>
            <a:r>
              <a:rPr lang="en-US" altLang="zh-TW"/>
              <a:t> the actual </a:t>
            </a:r>
            <a:r>
              <a:rPr lang="en-US" altLang="zh-TW" u="sng"/>
              <a:t>content</a:t>
            </a:r>
            <a:r>
              <a:rPr lang="en-US" altLang="zh-TW"/>
              <a:t> of the database at a particular point in time </a:t>
            </a:r>
          </a:p>
          <a:p>
            <a:pPr lvl="1" eaLnBrk="1" hangingPunct="1">
              <a:lnSpc>
                <a:spcPct val="100000"/>
              </a:lnSpc>
            </a:pPr>
            <a:r>
              <a:rPr lang="en-US" altLang="zh-TW"/>
              <a:t>Analogous to the </a:t>
            </a:r>
            <a:r>
              <a:rPr lang="en-US" altLang="zh-TW" u="sng"/>
              <a:t>value</a:t>
            </a:r>
            <a:r>
              <a:rPr lang="en-US" altLang="zh-TW"/>
              <a:t> of a </a:t>
            </a:r>
            <a:r>
              <a:rPr lang="en-US" altLang="zh-TW" u="sng"/>
              <a:t>variable</a:t>
            </a:r>
          </a:p>
          <a:p>
            <a:pPr lvl="1" eaLnBrk="1" hangingPunct="1">
              <a:lnSpc>
                <a:spcPct val="100000"/>
              </a:lnSpc>
            </a:pPr>
            <a:endParaRPr lang="en-US" altLang="zh-TW"/>
          </a:p>
          <a:p>
            <a:pPr lvl="1" eaLnBrk="1" hangingPunct="1">
              <a:lnSpc>
                <a:spcPct val="100000"/>
              </a:lnSpc>
            </a:pPr>
            <a:endParaRPr lang="en-US" altLang="zh-TW"/>
          </a:p>
          <a:p>
            <a:pPr lvl="1" eaLnBrk="1" hangingPunct="1">
              <a:lnSpc>
                <a:spcPct val="100000"/>
              </a:lnSpc>
            </a:pPr>
            <a:endParaRPr lang="en-US" altLang="zh-TW"/>
          </a:p>
          <a:p>
            <a:pPr lvl="1" eaLnBrk="1" hangingPunct="1">
              <a:lnSpc>
                <a:spcPct val="100000"/>
              </a:lnSpc>
            </a:pPr>
            <a:endParaRPr lang="en-US" altLang="zh-TW"/>
          </a:p>
          <a:p>
            <a:pPr lvl="1" eaLnBrk="1" hangingPunct="1">
              <a:lnSpc>
                <a:spcPct val="100000"/>
              </a:lnSpc>
            </a:pPr>
            <a:endParaRPr lang="en-US" altLang="zh-TW"/>
          </a:p>
          <a:p>
            <a:pPr lvl="1" eaLnBrk="1" hangingPunct="1">
              <a:lnSpc>
                <a:spcPct val="100000"/>
              </a:lnSpc>
            </a:pPr>
            <a:endParaRPr lang="en-US" altLang="zh-TW" b="1"/>
          </a:p>
        </p:txBody>
      </p:sp>
      <p:sp>
        <p:nvSpPr>
          <p:cNvPr id="40964" name="投影片編號版面配置區 3">
            <a:extLst>
              <a:ext uri="{FF2B5EF4-FFF2-40B4-BE49-F238E27FC236}">
                <a16:creationId xmlns:a16="http://schemas.microsoft.com/office/drawing/2014/main" id="{5DF5F507-35A6-4DA6-9BA6-53C665FD2CD3}"/>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E62F8076-3FB1-4318-980A-43B023058807}" type="slidenum">
              <a:rPr lang="zh-TW" altLang="en-US" sz="1400" smtClean="0">
                <a:latin typeface="Times New Roman" panose="02020603050405020304" pitchFamily="18" charset="0"/>
              </a:rPr>
              <a:pPr/>
              <a:t>16</a:t>
            </a:fld>
            <a:endParaRPr lang="zh-TW" altLang="en-US" sz="1400">
              <a:latin typeface="Times New Roman" panose="02020603050405020304" pitchFamily="18" charset="0"/>
            </a:endParaRPr>
          </a:p>
        </p:txBody>
      </p:sp>
      <p:pic>
        <p:nvPicPr>
          <p:cNvPr id="40965" name="Picture 4">
            <a:extLst>
              <a:ext uri="{FF2B5EF4-FFF2-40B4-BE49-F238E27FC236}">
                <a16:creationId xmlns:a16="http://schemas.microsoft.com/office/drawing/2014/main" id="{71B55B05-0112-42A0-BD99-F27BD3C7B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898" t="30975" r="37045" b="39024"/>
          <a:stretch>
            <a:fillRect/>
          </a:stretch>
        </p:blipFill>
        <p:spPr bwMode="auto">
          <a:xfrm>
            <a:off x="5813425" y="2452688"/>
            <a:ext cx="319246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40966" name="Rectangle 5">
            <a:extLst>
              <a:ext uri="{FF2B5EF4-FFF2-40B4-BE49-F238E27FC236}">
                <a16:creationId xmlns:a16="http://schemas.microsoft.com/office/drawing/2014/main" id="{7E1F588C-5DC1-49F0-9FC6-0CD456F0A257}"/>
              </a:ext>
            </a:extLst>
          </p:cNvPr>
          <p:cNvSpPr>
            <a:spLocks noChangeArrowheads="1"/>
          </p:cNvSpPr>
          <p:nvPr/>
        </p:nvSpPr>
        <p:spPr bwMode="auto">
          <a:xfrm>
            <a:off x="735013" y="2995613"/>
            <a:ext cx="4433887" cy="1135062"/>
          </a:xfrm>
          <a:prstGeom prst="rect">
            <a:avLst/>
          </a:prstGeom>
          <a:noFill/>
          <a:ln w="38100" cmpd="dbl">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lvl="1" eaLnBrk="1" hangingPunct="1">
              <a:lnSpc>
                <a:spcPct val="110000"/>
              </a:lnSpc>
              <a:spcBef>
                <a:spcPct val="20000"/>
              </a:spcBef>
              <a:spcAft>
                <a:spcPct val="0"/>
              </a:spcAft>
              <a:buClr>
                <a:schemeClr val="folHlink"/>
              </a:buClr>
              <a:buSzPct val="55000"/>
              <a:buFont typeface="Wingdings" panose="05000000000000000000" pitchFamily="2" charset="2"/>
              <a:buNone/>
            </a:pPr>
            <a:r>
              <a:rPr lang="en-US" altLang="zh-TW" sz="2000" b="1">
                <a:solidFill>
                  <a:schemeClr val="tx1"/>
                </a:solidFill>
                <a:latin typeface="Times New Roman" panose="02020603050405020304" pitchFamily="18" charset="0"/>
              </a:rPr>
              <a:t>create table</a:t>
            </a:r>
            <a:r>
              <a:rPr lang="en-US" altLang="zh-TW" sz="2000">
                <a:solidFill>
                  <a:schemeClr val="tx1"/>
                </a:solidFill>
                <a:latin typeface="Times New Roman" panose="02020603050405020304" pitchFamily="18" charset="0"/>
              </a:rPr>
              <a:t> </a:t>
            </a:r>
            <a:r>
              <a:rPr lang="en-US" altLang="zh-TW" sz="2000" i="1">
                <a:solidFill>
                  <a:schemeClr val="tx1"/>
                </a:solidFill>
                <a:latin typeface="Times New Roman" panose="02020603050405020304" pitchFamily="18" charset="0"/>
              </a:rPr>
              <a:t>account</a:t>
            </a:r>
            <a:br>
              <a:rPr lang="en-US" altLang="zh-TW" sz="2000">
                <a:solidFill>
                  <a:schemeClr val="tx1"/>
                </a:solidFill>
                <a:latin typeface="Times New Roman" panose="02020603050405020304" pitchFamily="18" charset="0"/>
              </a:rPr>
            </a:br>
            <a:r>
              <a:rPr lang="en-US" altLang="zh-TW" sz="2000">
                <a:solidFill>
                  <a:schemeClr val="tx1"/>
                </a:solidFill>
                <a:latin typeface="Times New Roman" panose="02020603050405020304" pitchFamily="18" charset="0"/>
              </a:rPr>
              <a:t>              (</a:t>
            </a:r>
            <a:r>
              <a:rPr lang="en-US" altLang="zh-TW" sz="2000" i="1">
                <a:solidFill>
                  <a:schemeClr val="tx1"/>
                </a:solidFill>
                <a:latin typeface="Times New Roman" panose="02020603050405020304" pitchFamily="18" charset="0"/>
              </a:rPr>
              <a:t>account-number</a:t>
            </a:r>
            <a:r>
              <a:rPr lang="en-US" altLang="zh-TW" sz="2000">
                <a:solidFill>
                  <a:schemeClr val="tx1"/>
                </a:solidFill>
                <a:latin typeface="Times New Roman" panose="02020603050405020304" pitchFamily="18" charset="0"/>
              </a:rPr>
              <a:t> </a:t>
            </a:r>
            <a:r>
              <a:rPr lang="en-US" altLang="zh-TW" sz="2000" b="1">
                <a:solidFill>
                  <a:schemeClr val="tx1"/>
                </a:solidFill>
                <a:latin typeface="Times New Roman" panose="02020603050405020304" pitchFamily="18" charset="0"/>
              </a:rPr>
              <a:t>char</a:t>
            </a:r>
            <a:r>
              <a:rPr lang="en-US" altLang="zh-TW" sz="2000">
                <a:solidFill>
                  <a:schemeClr val="tx1"/>
                </a:solidFill>
                <a:latin typeface="Times New Roman" panose="02020603050405020304" pitchFamily="18" charset="0"/>
              </a:rPr>
              <a:t>(10),</a:t>
            </a:r>
            <a:br>
              <a:rPr lang="en-US" altLang="zh-TW" sz="2000">
                <a:solidFill>
                  <a:schemeClr val="tx1"/>
                </a:solidFill>
                <a:latin typeface="Times New Roman" panose="02020603050405020304" pitchFamily="18" charset="0"/>
              </a:rPr>
            </a:br>
            <a:r>
              <a:rPr lang="en-US" altLang="zh-TW" sz="2000">
                <a:solidFill>
                  <a:schemeClr val="tx1"/>
                </a:solidFill>
                <a:latin typeface="Times New Roman" panose="02020603050405020304" pitchFamily="18" charset="0"/>
              </a:rPr>
              <a:t>               </a:t>
            </a:r>
            <a:r>
              <a:rPr lang="en-US" altLang="zh-TW" sz="2000" i="1">
                <a:solidFill>
                  <a:schemeClr val="tx1"/>
                </a:solidFill>
                <a:latin typeface="Times New Roman" panose="02020603050405020304" pitchFamily="18" charset="0"/>
              </a:rPr>
              <a:t>balance</a:t>
            </a:r>
            <a:r>
              <a:rPr lang="en-US" altLang="zh-TW" sz="2000">
                <a:solidFill>
                  <a:schemeClr val="tx1"/>
                </a:solidFill>
                <a:latin typeface="Times New Roman" panose="02020603050405020304" pitchFamily="18" charset="0"/>
              </a:rPr>
              <a:t> </a:t>
            </a:r>
            <a:r>
              <a:rPr lang="en-US" altLang="zh-TW" sz="2000" b="1">
                <a:solidFill>
                  <a:schemeClr val="tx1"/>
                </a:solidFill>
                <a:latin typeface="Times New Roman" panose="02020603050405020304" pitchFamily="18" charset="0"/>
              </a:rPr>
              <a:t>integer</a:t>
            </a:r>
            <a:r>
              <a:rPr lang="en-US" altLang="zh-TW" sz="2000">
                <a:solidFill>
                  <a:schemeClr val="tx1"/>
                </a:solidFill>
                <a:latin typeface="Times New Roman" panose="02020603050405020304" pitchFamily="18" charset="0"/>
              </a:rPr>
              <a:t>)</a:t>
            </a:r>
          </a:p>
        </p:txBody>
      </p:sp>
      <p:sp>
        <p:nvSpPr>
          <p:cNvPr id="40967" name="Rectangle 6">
            <a:extLst>
              <a:ext uri="{FF2B5EF4-FFF2-40B4-BE49-F238E27FC236}">
                <a16:creationId xmlns:a16="http://schemas.microsoft.com/office/drawing/2014/main" id="{E70BC031-380F-49E3-BA08-1C9406A538D7}"/>
              </a:ext>
            </a:extLst>
          </p:cNvPr>
          <p:cNvSpPr>
            <a:spLocks noChangeArrowheads="1"/>
          </p:cNvSpPr>
          <p:nvPr/>
        </p:nvSpPr>
        <p:spPr bwMode="auto">
          <a:xfrm>
            <a:off x="695325" y="2617788"/>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b="1">
                <a:latin typeface="Times New Roman" panose="02020603050405020304" pitchFamily="18" charset="0"/>
              </a:rPr>
              <a:t>Schema</a:t>
            </a:r>
            <a:endParaRPr lang="zh-TW" altLang="en-US" sz="2000" b="1">
              <a:latin typeface="Times New Roman" panose="02020603050405020304" pitchFamily="18" charset="0"/>
            </a:endParaRPr>
          </a:p>
        </p:txBody>
      </p:sp>
      <p:sp>
        <p:nvSpPr>
          <p:cNvPr id="40968" name="Rectangle 7">
            <a:extLst>
              <a:ext uri="{FF2B5EF4-FFF2-40B4-BE49-F238E27FC236}">
                <a16:creationId xmlns:a16="http://schemas.microsoft.com/office/drawing/2014/main" id="{D6FEB408-9B5E-4C6B-BEAE-A5CBCB6E66AD}"/>
              </a:ext>
            </a:extLst>
          </p:cNvPr>
          <p:cNvSpPr>
            <a:spLocks noChangeArrowheads="1"/>
          </p:cNvSpPr>
          <p:nvPr/>
        </p:nvSpPr>
        <p:spPr bwMode="auto">
          <a:xfrm>
            <a:off x="5884863" y="2216150"/>
            <a:ext cx="110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b="1">
                <a:latin typeface="Times New Roman" panose="02020603050405020304" pitchFamily="18" charset="0"/>
              </a:rPr>
              <a:t>Instance</a:t>
            </a:r>
            <a:endParaRPr lang="zh-TW" altLang="en-US" sz="2000" b="1">
              <a:latin typeface="Times New Roman" panose="02020603050405020304" pitchFamily="18" charset="0"/>
            </a:endParaRPr>
          </a:p>
        </p:txBody>
      </p:sp>
      <p:sp>
        <p:nvSpPr>
          <p:cNvPr id="40969" name="AutoShape 8">
            <a:extLst>
              <a:ext uri="{FF2B5EF4-FFF2-40B4-BE49-F238E27FC236}">
                <a16:creationId xmlns:a16="http://schemas.microsoft.com/office/drawing/2014/main" id="{0C45F842-6B1F-4648-8D2E-8DEBA92AA226}"/>
              </a:ext>
            </a:extLst>
          </p:cNvPr>
          <p:cNvSpPr>
            <a:spLocks noChangeArrowheads="1"/>
          </p:cNvSpPr>
          <p:nvPr/>
        </p:nvSpPr>
        <p:spPr bwMode="auto">
          <a:xfrm>
            <a:off x="5267325" y="3370263"/>
            <a:ext cx="403225" cy="488950"/>
          </a:xfrm>
          <a:prstGeom prst="rightArrow">
            <a:avLst>
              <a:gd name="adj1" fmla="val 50000"/>
              <a:gd name="adj2" fmla="val 25000"/>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F3DFAF54-CE62-4462-90D9-E73D17EA2CDA}"/>
              </a:ext>
            </a:extLst>
          </p:cNvPr>
          <p:cNvSpPr>
            <a:spLocks noGrp="1" noChangeArrowheads="1"/>
          </p:cNvSpPr>
          <p:nvPr>
            <p:ph type="title"/>
          </p:nvPr>
        </p:nvSpPr>
        <p:spPr/>
        <p:txBody>
          <a:bodyPr>
            <a:normAutofit/>
          </a:bodyPr>
          <a:lstStyle/>
          <a:p>
            <a:pPr eaLnBrk="1" hangingPunct="1">
              <a:defRPr/>
            </a:pPr>
            <a:r>
              <a:rPr lang="en-US" altLang="zh-TW"/>
              <a:t>1.3.3 Data Models</a:t>
            </a:r>
            <a:r>
              <a:rPr lang="zh-CN" altLang="en-US"/>
              <a:t>数据模型</a:t>
            </a:r>
            <a:endParaRPr lang="en-US" altLang="zh-TW"/>
          </a:p>
        </p:txBody>
      </p:sp>
      <p:sp>
        <p:nvSpPr>
          <p:cNvPr id="43011" name="Rectangle 3">
            <a:extLst>
              <a:ext uri="{FF2B5EF4-FFF2-40B4-BE49-F238E27FC236}">
                <a16:creationId xmlns:a16="http://schemas.microsoft.com/office/drawing/2014/main" id="{76626614-858A-4201-8187-F51F653041C1}"/>
              </a:ext>
            </a:extLst>
          </p:cNvPr>
          <p:cNvSpPr>
            <a:spLocks noGrp="1" noChangeArrowheads="1"/>
          </p:cNvSpPr>
          <p:nvPr>
            <p:ph idx="1"/>
          </p:nvPr>
        </p:nvSpPr>
        <p:spPr>
          <a:xfrm>
            <a:off x="822325" y="1436688"/>
            <a:ext cx="7499350" cy="4935537"/>
          </a:xfrm>
        </p:spPr>
        <p:txBody>
          <a:bodyPr/>
          <a:lstStyle/>
          <a:p>
            <a:pPr eaLnBrk="1" hangingPunct="1"/>
            <a:endParaRPr lang="en-US" altLang="zh-TW"/>
          </a:p>
          <a:p>
            <a:pPr lvl="1" eaLnBrk="1" hangingPunct="1"/>
            <a:endParaRPr lang="zh-CN" altLang="en-US" sz="2400"/>
          </a:p>
          <a:p>
            <a:pPr lvl="1" eaLnBrk="1" hangingPunct="1"/>
            <a:endParaRPr lang="en-US" altLang="zh-TW"/>
          </a:p>
        </p:txBody>
      </p:sp>
      <p:sp>
        <p:nvSpPr>
          <p:cNvPr id="43012" name="投影片編號版面配置區 3">
            <a:extLst>
              <a:ext uri="{FF2B5EF4-FFF2-40B4-BE49-F238E27FC236}">
                <a16:creationId xmlns:a16="http://schemas.microsoft.com/office/drawing/2014/main" id="{AD99EBCF-0E6A-4A9C-BECC-A7785CFF79DA}"/>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90131E9E-C094-4AA9-A01B-44D26CE54404}" type="slidenum">
              <a:rPr lang="zh-TW" altLang="en-US" sz="1400" smtClean="0">
                <a:latin typeface="Times New Roman" panose="02020603050405020304" pitchFamily="18" charset="0"/>
              </a:rPr>
              <a:pPr/>
              <a:t>17</a:t>
            </a:fld>
            <a:endParaRPr lang="zh-TW" altLang="en-US" sz="1400">
              <a:latin typeface="Times New Roman" panose="02020603050405020304" pitchFamily="18" charset="0"/>
            </a:endParaRPr>
          </a:p>
        </p:txBody>
      </p:sp>
      <p:pic>
        <p:nvPicPr>
          <p:cNvPr id="43013" name="图片 1">
            <a:extLst>
              <a:ext uri="{FF2B5EF4-FFF2-40B4-BE49-F238E27FC236}">
                <a16:creationId xmlns:a16="http://schemas.microsoft.com/office/drawing/2014/main" id="{367C5717-FC62-4A7D-B3ED-4E261F7E3B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3813" y="2451100"/>
            <a:ext cx="6556375"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D98ABF85-1CDB-42C3-A90B-913D74860E9D}"/>
              </a:ext>
            </a:extLst>
          </p:cNvPr>
          <p:cNvSpPr>
            <a:spLocks noGrp="1" noChangeArrowheads="1"/>
          </p:cNvSpPr>
          <p:nvPr>
            <p:ph type="title"/>
          </p:nvPr>
        </p:nvSpPr>
        <p:spPr/>
        <p:txBody>
          <a:bodyPr>
            <a:normAutofit/>
          </a:bodyPr>
          <a:lstStyle/>
          <a:p>
            <a:pPr eaLnBrk="1" hangingPunct="1">
              <a:defRPr/>
            </a:pPr>
            <a:r>
              <a:rPr lang="en-US" altLang="zh-TW"/>
              <a:t>1.3.3 Data Models</a:t>
            </a:r>
            <a:r>
              <a:rPr lang="zh-CN" altLang="en-US"/>
              <a:t>数据模型</a:t>
            </a:r>
            <a:endParaRPr lang="en-US" altLang="zh-TW"/>
          </a:p>
        </p:txBody>
      </p:sp>
      <p:sp>
        <p:nvSpPr>
          <p:cNvPr id="45059" name="Rectangle 3">
            <a:extLst>
              <a:ext uri="{FF2B5EF4-FFF2-40B4-BE49-F238E27FC236}">
                <a16:creationId xmlns:a16="http://schemas.microsoft.com/office/drawing/2014/main" id="{9127043F-58B3-4940-BFCF-21C40DC9B70B}"/>
              </a:ext>
            </a:extLst>
          </p:cNvPr>
          <p:cNvSpPr>
            <a:spLocks noGrp="1" noChangeArrowheads="1"/>
          </p:cNvSpPr>
          <p:nvPr>
            <p:ph idx="1"/>
          </p:nvPr>
        </p:nvSpPr>
        <p:spPr>
          <a:xfrm>
            <a:off x="822325" y="1436688"/>
            <a:ext cx="7499350" cy="4935537"/>
          </a:xfrm>
        </p:spPr>
        <p:txBody>
          <a:bodyPr/>
          <a:lstStyle/>
          <a:p>
            <a:pPr eaLnBrk="1" hangingPunct="1"/>
            <a:endParaRPr lang="en-US" altLang="zh-TW"/>
          </a:p>
          <a:p>
            <a:pPr eaLnBrk="1" hangingPunct="1"/>
            <a:r>
              <a:rPr lang="zh-CN" altLang="en-US"/>
              <a:t>数据模型是对现实世界进行数据抽象的结果</a:t>
            </a:r>
          </a:p>
          <a:p>
            <a:pPr lvl="1" eaLnBrk="1" hangingPunct="1"/>
            <a:r>
              <a:rPr lang="zh-CN" altLang="en-US"/>
              <a:t>是一个描述数据、数据联系、数据语义以及一致性约束的概念工具的集合。</a:t>
            </a:r>
            <a:endParaRPr lang="zh-CN" altLang="en-US" sz="2400"/>
          </a:p>
          <a:p>
            <a:pPr lvl="1" eaLnBrk="1" hangingPunct="1"/>
            <a:endParaRPr lang="en-US" altLang="zh-TW">
              <a:ea typeface="宋体" panose="02010600030101010101" pitchFamily="2" charset="-122"/>
            </a:endParaRPr>
          </a:p>
          <a:p>
            <a:pPr eaLnBrk="1" hangingPunct="1"/>
            <a:r>
              <a:rPr lang="zh-CN" altLang="en-US"/>
              <a:t>数据抽象可以分级进行</a:t>
            </a:r>
          </a:p>
          <a:p>
            <a:pPr lvl="1" eaLnBrk="1" hangingPunct="1"/>
            <a:r>
              <a:rPr lang="zh-CN" altLang="en-US"/>
              <a:t>一级→ 概念模型（实体</a:t>
            </a:r>
            <a:r>
              <a:rPr lang="en-US" altLang="zh-CN"/>
              <a:t>-</a:t>
            </a:r>
            <a:r>
              <a:rPr lang="zh-CN" altLang="en-US"/>
              <a:t>联系、</a:t>
            </a:r>
            <a:r>
              <a:rPr lang="en-US" altLang="zh-CN"/>
              <a:t>ODL&lt;Object Definition Language&gt;</a:t>
            </a:r>
            <a:r>
              <a:rPr lang="zh-CN" altLang="en-US"/>
              <a:t>）</a:t>
            </a:r>
            <a:endParaRPr lang="en-US" altLang="zh-CN"/>
          </a:p>
          <a:p>
            <a:pPr lvl="1" eaLnBrk="1" hangingPunct="1">
              <a:buFont typeface="Wingdings" panose="05000000000000000000" pitchFamily="2" charset="2"/>
              <a:buNone/>
            </a:pPr>
            <a:r>
              <a:rPr lang="zh-CN" altLang="en-US" b="1">
                <a:solidFill>
                  <a:schemeClr val="tx2"/>
                </a:solidFill>
              </a:rPr>
              <a:t>按用户的观点来对数据和信息建模</a:t>
            </a:r>
            <a:endParaRPr lang="en-US" altLang="zh-CN" b="1">
              <a:solidFill>
                <a:schemeClr val="tx2"/>
              </a:solidFill>
            </a:endParaRPr>
          </a:p>
          <a:p>
            <a:pPr lvl="1" eaLnBrk="1" hangingPunct="1">
              <a:buFont typeface="Wingdings" panose="05000000000000000000" pitchFamily="2" charset="2"/>
              <a:buNone/>
            </a:pPr>
            <a:endParaRPr lang="zh-CN" altLang="en-US" b="1">
              <a:solidFill>
                <a:schemeClr val="tx2"/>
              </a:solidFill>
            </a:endParaRPr>
          </a:p>
          <a:p>
            <a:pPr lvl="1" eaLnBrk="1" hangingPunct="1"/>
            <a:r>
              <a:rPr lang="zh-CN" altLang="en-US"/>
              <a:t>二级→ </a:t>
            </a:r>
            <a:r>
              <a:rPr lang="en-US" altLang="en-US">
                <a:ea typeface="宋体" panose="02010600030101010101" pitchFamily="2" charset="-122"/>
              </a:rPr>
              <a:t>逻辑</a:t>
            </a:r>
            <a:r>
              <a:rPr lang="zh-CN" altLang="en-US"/>
              <a:t>模型（关系、网状、层次、面向对象、对象关系、半结构化等）</a:t>
            </a:r>
            <a:endParaRPr lang="en-US" altLang="zh-CN"/>
          </a:p>
          <a:p>
            <a:pPr lvl="1" eaLnBrk="1" hangingPunct="1">
              <a:buFont typeface="Wingdings" panose="05000000000000000000" pitchFamily="2" charset="2"/>
              <a:buNone/>
            </a:pPr>
            <a:r>
              <a:rPr lang="zh-CN" altLang="en-US" b="1">
                <a:solidFill>
                  <a:schemeClr val="tx2"/>
                </a:solidFill>
              </a:rPr>
              <a:t>从计算机实现的观点来对数据建模</a:t>
            </a:r>
          </a:p>
          <a:p>
            <a:pPr lvl="1" eaLnBrk="1" hangingPunct="1"/>
            <a:endParaRPr lang="zh-CN" altLang="en-US" sz="2400"/>
          </a:p>
          <a:p>
            <a:pPr lvl="1" eaLnBrk="1" hangingPunct="1"/>
            <a:endParaRPr lang="en-US" altLang="zh-TW"/>
          </a:p>
        </p:txBody>
      </p:sp>
      <p:sp>
        <p:nvSpPr>
          <p:cNvPr id="45060" name="投影片編號版面配置區 3">
            <a:extLst>
              <a:ext uri="{FF2B5EF4-FFF2-40B4-BE49-F238E27FC236}">
                <a16:creationId xmlns:a16="http://schemas.microsoft.com/office/drawing/2014/main" id="{2BA72A19-5F56-41E6-972E-2FE180D3FB4A}"/>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CF663EEF-A9C3-41E0-B2EC-0ADE5C29A948}" type="slidenum">
              <a:rPr lang="zh-TW" altLang="en-US" sz="1400" smtClean="0">
                <a:latin typeface="Times New Roman" panose="02020603050405020304" pitchFamily="18" charset="0"/>
              </a:rPr>
              <a:pPr/>
              <a:t>18</a:t>
            </a:fld>
            <a:endParaRPr lang="zh-TW" altLang="en-US" sz="1400">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0D940F4A-2880-49AB-808B-6FAF120FBF10}"/>
              </a:ext>
            </a:extLst>
          </p:cNvPr>
          <p:cNvSpPr>
            <a:spLocks noGrp="1" noChangeArrowheads="1"/>
          </p:cNvSpPr>
          <p:nvPr>
            <p:ph type="title"/>
          </p:nvPr>
        </p:nvSpPr>
        <p:spPr/>
        <p:txBody>
          <a:bodyPr>
            <a:normAutofit/>
          </a:bodyPr>
          <a:lstStyle/>
          <a:p>
            <a:pPr eaLnBrk="1" hangingPunct="1">
              <a:defRPr/>
            </a:pPr>
            <a:r>
              <a:rPr lang="en-US" altLang="zh-TW"/>
              <a:t>1.3.3 Data Models</a:t>
            </a:r>
            <a:r>
              <a:rPr lang="zh-CN" altLang="en-US"/>
              <a:t>数据模型</a:t>
            </a:r>
            <a:endParaRPr lang="en-US" altLang="zh-TW"/>
          </a:p>
        </p:txBody>
      </p:sp>
      <p:sp>
        <p:nvSpPr>
          <p:cNvPr id="47107" name="Rectangle 3">
            <a:extLst>
              <a:ext uri="{FF2B5EF4-FFF2-40B4-BE49-F238E27FC236}">
                <a16:creationId xmlns:a16="http://schemas.microsoft.com/office/drawing/2014/main" id="{AC86A1F2-83CF-486B-8554-0C9CF661E9E7}"/>
              </a:ext>
            </a:extLst>
          </p:cNvPr>
          <p:cNvSpPr>
            <a:spLocks noGrp="1" noChangeArrowheads="1"/>
          </p:cNvSpPr>
          <p:nvPr>
            <p:ph idx="1"/>
          </p:nvPr>
        </p:nvSpPr>
        <p:spPr>
          <a:xfrm>
            <a:off x="822325" y="1436688"/>
            <a:ext cx="7499350" cy="4935537"/>
          </a:xfrm>
        </p:spPr>
        <p:txBody>
          <a:bodyPr/>
          <a:lstStyle/>
          <a:p>
            <a:pPr eaLnBrk="1" hangingPunct="1"/>
            <a:endParaRPr lang="en-US" altLang="zh-TW"/>
          </a:p>
          <a:p>
            <a:pPr lvl="1" eaLnBrk="1" hangingPunct="1"/>
            <a:endParaRPr lang="zh-CN" altLang="en-US" sz="2400"/>
          </a:p>
          <a:p>
            <a:pPr lvl="1" eaLnBrk="1" hangingPunct="1"/>
            <a:endParaRPr lang="en-US" altLang="zh-TW"/>
          </a:p>
        </p:txBody>
      </p:sp>
      <p:sp>
        <p:nvSpPr>
          <p:cNvPr id="47108" name="投影片編號版面配置區 3">
            <a:extLst>
              <a:ext uri="{FF2B5EF4-FFF2-40B4-BE49-F238E27FC236}">
                <a16:creationId xmlns:a16="http://schemas.microsoft.com/office/drawing/2014/main" id="{9CF20F60-EB16-4914-BCAE-E4B9B7C57B84}"/>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F17CA35A-62C7-4A4F-8871-261BBE98FCA8}" type="slidenum">
              <a:rPr lang="zh-TW" altLang="en-US" sz="1400" smtClean="0">
                <a:latin typeface="Times New Roman" panose="02020603050405020304" pitchFamily="18" charset="0"/>
              </a:rPr>
              <a:pPr/>
              <a:t>19</a:t>
            </a:fld>
            <a:endParaRPr lang="zh-TW" altLang="en-US" sz="1400">
              <a:latin typeface="Times New Roman" panose="02020603050405020304" pitchFamily="18" charset="0"/>
            </a:endParaRPr>
          </a:p>
        </p:txBody>
      </p:sp>
      <p:pic>
        <p:nvPicPr>
          <p:cNvPr id="47109" name="图片 1">
            <a:extLst>
              <a:ext uri="{FF2B5EF4-FFF2-40B4-BE49-F238E27FC236}">
                <a16:creationId xmlns:a16="http://schemas.microsoft.com/office/drawing/2014/main" id="{3AC832CE-18C2-420B-8028-AABD0751EE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425" y="2087563"/>
            <a:ext cx="40608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图片 2">
            <a:extLst>
              <a:ext uri="{FF2B5EF4-FFF2-40B4-BE49-F238E27FC236}">
                <a16:creationId xmlns:a16="http://schemas.microsoft.com/office/drawing/2014/main" id="{6B9F652A-357B-4C04-A2F6-5F069192D6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3588" y="2038350"/>
            <a:ext cx="4344987"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图片 3">
            <a:extLst>
              <a:ext uri="{FF2B5EF4-FFF2-40B4-BE49-F238E27FC236}">
                <a16:creationId xmlns:a16="http://schemas.microsoft.com/office/drawing/2014/main" id="{C8083213-94D5-4C50-A7C3-877B2D0E1AC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27125" y="4148138"/>
            <a:ext cx="69342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
            <a:extLst>
              <a:ext uri="{FF2B5EF4-FFF2-40B4-BE49-F238E27FC236}">
                <a16:creationId xmlns:a16="http://schemas.microsoft.com/office/drawing/2014/main" id="{9FD51DCF-ACA9-4648-A83D-FD345865027B}"/>
              </a:ext>
            </a:extLst>
          </p:cNvPr>
          <p:cNvSpPr>
            <a:spLocks noGrp="1" noChangeArrowheads="1"/>
          </p:cNvSpPr>
          <p:nvPr>
            <p:ph type="title"/>
          </p:nvPr>
        </p:nvSpPr>
        <p:spPr/>
        <p:txBody>
          <a:bodyPr/>
          <a:lstStyle/>
          <a:p>
            <a:pPr eaLnBrk="1" hangingPunct="1">
              <a:defRPr/>
            </a:pPr>
            <a:r>
              <a:rPr lang="zh-CN" altLang="en-US"/>
              <a:t>本课程的目标</a:t>
            </a:r>
          </a:p>
        </p:txBody>
      </p:sp>
      <p:sp>
        <p:nvSpPr>
          <p:cNvPr id="12291" name="内容占位符 2">
            <a:extLst>
              <a:ext uri="{FF2B5EF4-FFF2-40B4-BE49-F238E27FC236}">
                <a16:creationId xmlns:a16="http://schemas.microsoft.com/office/drawing/2014/main" id="{1451598F-2008-4485-84CF-EB7D107F4DF7}"/>
              </a:ext>
            </a:extLst>
          </p:cNvPr>
          <p:cNvSpPr>
            <a:spLocks noGrp="1" noChangeArrowheads="1"/>
          </p:cNvSpPr>
          <p:nvPr>
            <p:ph idx="1"/>
          </p:nvPr>
        </p:nvSpPr>
        <p:spPr/>
        <p:txBody>
          <a:bodyPr/>
          <a:lstStyle/>
          <a:p>
            <a:pPr marL="457200" indent="-457200" eaLnBrk="1" hangingPunct="1">
              <a:buFont typeface="Calibri Light" panose="020F0302020204030204" pitchFamily="34" charset="0"/>
              <a:buAutoNum type="arabicPeriod"/>
            </a:pPr>
            <a:r>
              <a:rPr lang="zh-CN" altLang="en-US" sz="2400"/>
              <a:t>结合关系数据库系统深入</a:t>
            </a:r>
            <a:r>
              <a:rPr lang="zh-CN" altLang="en-US" sz="2400">
                <a:solidFill>
                  <a:srgbClr val="FF0000"/>
                </a:solidFill>
              </a:rPr>
              <a:t>理解</a:t>
            </a:r>
            <a:r>
              <a:rPr lang="zh-CN" altLang="en-US" sz="2400"/>
              <a:t>数据库系统的基本概念，原理和方法。</a:t>
            </a:r>
          </a:p>
          <a:p>
            <a:pPr marL="457200" indent="-457200" eaLnBrk="1" hangingPunct="1">
              <a:buFont typeface="Calibri Light" panose="020F0302020204030204" pitchFamily="34" charset="0"/>
              <a:buAutoNum type="arabicPeriod"/>
            </a:pPr>
            <a:r>
              <a:rPr lang="zh-CN" altLang="en-US" sz="2400">
                <a:solidFill>
                  <a:srgbClr val="FF0000"/>
                </a:solidFill>
              </a:rPr>
              <a:t>掌握</a:t>
            </a:r>
            <a:r>
              <a:rPr lang="zh-CN" altLang="en-US" sz="2400"/>
              <a:t>关系数据模型及关系数据语言，能熟练应用</a:t>
            </a:r>
            <a:r>
              <a:rPr lang="en-US" altLang="zh-CN" sz="2400"/>
              <a:t>SQL</a:t>
            </a:r>
            <a:r>
              <a:rPr lang="zh-CN" altLang="en-US" sz="2400"/>
              <a:t>语言表达各种数据操作。</a:t>
            </a:r>
          </a:p>
          <a:p>
            <a:pPr marL="457200" indent="-457200" eaLnBrk="1" hangingPunct="1">
              <a:buFont typeface="Calibri Light" panose="020F0302020204030204" pitchFamily="34" charset="0"/>
              <a:buAutoNum type="arabicPeriod"/>
            </a:pPr>
            <a:r>
              <a:rPr lang="zh-CN" altLang="en-US" sz="2400">
                <a:solidFill>
                  <a:srgbClr val="FF0000"/>
                </a:solidFill>
              </a:rPr>
              <a:t>掌握</a:t>
            </a:r>
            <a:r>
              <a:rPr lang="zh-CN" altLang="en-US" sz="2400"/>
              <a:t>数据库设计的步骤和方法，通过对</a:t>
            </a:r>
            <a:r>
              <a:rPr lang="en-US" altLang="zh-CN" sz="2400"/>
              <a:t>E-R</a:t>
            </a:r>
            <a:r>
              <a:rPr lang="zh-CN" altLang="en-US" sz="2400"/>
              <a:t>模型的概念和方法、关系数据库规范化理论的学习及课程设计的训练，</a:t>
            </a:r>
            <a:r>
              <a:rPr lang="zh-CN" altLang="en-US" sz="2400" u="sng">
                <a:solidFill>
                  <a:srgbClr val="FF0000"/>
                </a:solidFill>
              </a:rPr>
              <a:t>具备进行数据库应用系统设计与开发的能力</a:t>
            </a:r>
            <a:r>
              <a:rPr lang="zh-CN" altLang="en-US" sz="2400"/>
              <a:t>。</a:t>
            </a:r>
          </a:p>
          <a:p>
            <a:pPr marL="457200" indent="-457200" eaLnBrk="1" hangingPunct="1">
              <a:buFont typeface="Calibri Light" panose="020F0302020204030204" pitchFamily="34" charset="0"/>
              <a:buAutoNum type="arabicPeriod"/>
            </a:pPr>
            <a:r>
              <a:rPr lang="zh-CN" altLang="en-US" sz="2400"/>
              <a:t>对数据库领域研究有大致</a:t>
            </a:r>
            <a:r>
              <a:rPr lang="zh-CN" altLang="en-US" sz="2400">
                <a:solidFill>
                  <a:srgbClr val="FF0000"/>
                </a:solidFill>
              </a:rPr>
              <a:t>了解</a:t>
            </a:r>
            <a:r>
              <a:rPr lang="zh-CN" altLang="en-US" sz="2400"/>
              <a:t>，激发在此领域中继续学习和研究的愿望，为学习数据库系统高级课程做准备。</a:t>
            </a:r>
          </a:p>
          <a:p>
            <a:pPr marL="457200" indent="-457200" eaLnBrk="1" hangingPunct="1"/>
            <a:endParaRPr lang="zh-CN" altLang="en-US"/>
          </a:p>
        </p:txBody>
      </p:sp>
      <p:sp>
        <p:nvSpPr>
          <p:cNvPr id="12292" name="灯片编号占位符 3">
            <a:extLst>
              <a:ext uri="{FF2B5EF4-FFF2-40B4-BE49-F238E27FC236}">
                <a16:creationId xmlns:a16="http://schemas.microsoft.com/office/drawing/2014/main" id="{1999365E-16FC-4A94-9526-41B641D204AA}"/>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C3739DCF-49FB-472D-A198-98BC2A4752D2}" type="slidenum">
              <a:rPr lang="zh-TW" altLang="en-US" sz="1400" smtClean="0">
                <a:latin typeface="Times New Roman" panose="02020603050405020304" pitchFamily="18" charset="0"/>
              </a:rPr>
              <a:pPr/>
              <a:t>2</a:t>
            </a:fld>
            <a:endParaRPr lang="zh-TW" altLang="en-US" sz="1400">
              <a:latin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5D863BDB-EF82-43DF-BFF4-1400A6525D28}"/>
              </a:ext>
            </a:extLst>
          </p:cNvPr>
          <p:cNvSpPr>
            <a:spLocks noGrp="1" noChangeArrowheads="1"/>
          </p:cNvSpPr>
          <p:nvPr>
            <p:ph type="title"/>
          </p:nvPr>
        </p:nvSpPr>
        <p:spPr/>
        <p:txBody>
          <a:bodyPr rtlCol="0">
            <a:normAutofit/>
          </a:bodyPr>
          <a:lstStyle/>
          <a:p>
            <a:pPr eaLnBrk="1" fontAlgn="auto" hangingPunct="1">
              <a:spcAft>
                <a:spcPts val="0"/>
              </a:spcAft>
              <a:defRPr/>
            </a:pPr>
            <a:r>
              <a:rPr lang="en-US" altLang="zh-TW">
                <a:solidFill>
                  <a:schemeClr val="tx1">
                    <a:lumMod val="75000"/>
                    <a:lumOff val="25000"/>
                  </a:schemeClr>
                </a:solidFill>
              </a:rPr>
              <a:t>Category of </a:t>
            </a:r>
            <a:r>
              <a:rPr lang="en-US" altLang="zh-TW">
                <a:solidFill>
                  <a:srgbClr val="FF0000"/>
                </a:solidFill>
              </a:rPr>
              <a:t>Data Models</a:t>
            </a:r>
          </a:p>
        </p:txBody>
      </p:sp>
      <p:sp>
        <p:nvSpPr>
          <p:cNvPr id="49155" name="Rectangle 3">
            <a:extLst>
              <a:ext uri="{FF2B5EF4-FFF2-40B4-BE49-F238E27FC236}">
                <a16:creationId xmlns:a16="http://schemas.microsoft.com/office/drawing/2014/main" id="{40CB803D-5F51-49C0-A36D-B88D6852C6D4}"/>
              </a:ext>
            </a:extLst>
          </p:cNvPr>
          <p:cNvSpPr>
            <a:spLocks noGrp="1" noChangeArrowheads="1"/>
          </p:cNvSpPr>
          <p:nvPr>
            <p:ph idx="1"/>
          </p:nvPr>
        </p:nvSpPr>
        <p:spPr>
          <a:xfrm>
            <a:off x="954088" y="1806575"/>
            <a:ext cx="6410325" cy="4757738"/>
          </a:xfrm>
        </p:spPr>
        <p:txBody>
          <a:bodyPr/>
          <a:lstStyle/>
          <a:p>
            <a:pPr eaLnBrk="1" hangingPunct="1"/>
            <a:r>
              <a:rPr lang="en-US" altLang="zh-TW"/>
              <a:t>Category of Data Models:</a:t>
            </a:r>
            <a:endParaRPr lang="en-US" altLang="zh-TW" u="sng"/>
          </a:p>
          <a:p>
            <a:pPr lvl="1" eaLnBrk="1" hangingPunct="1"/>
            <a:r>
              <a:rPr lang="en-US" altLang="zh-TW" u="sng"/>
              <a:t>Entity-Relationship model</a:t>
            </a:r>
          </a:p>
          <a:p>
            <a:pPr lvl="1" eaLnBrk="1" hangingPunct="1"/>
            <a:r>
              <a:rPr lang="en-US" altLang="zh-TW" u="sng"/>
              <a:t>Relational </a:t>
            </a:r>
            <a:r>
              <a:rPr lang="en-US" altLang="zh-TW"/>
              <a:t>model </a:t>
            </a:r>
          </a:p>
          <a:p>
            <a:pPr lvl="1" eaLnBrk="1" hangingPunct="1"/>
            <a:r>
              <a:rPr lang="en-US" altLang="zh-TW"/>
              <a:t>Object-oriented model</a:t>
            </a:r>
          </a:p>
          <a:p>
            <a:pPr lvl="1" eaLnBrk="1" hangingPunct="1"/>
            <a:r>
              <a:rPr lang="en-US" altLang="zh-TW"/>
              <a:t>Semi-structured data models</a:t>
            </a:r>
          </a:p>
          <a:p>
            <a:pPr lvl="2" eaLnBrk="1" hangingPunct="1"/>
            <a:r>
              <a:rPr lang="en-US" altLang="zh-TW"/>
              <a:t>Extensible Markup Language (XML)</a:t>
            </a:r>
          </a:p>
          <a:p>
            <a:pPr lvl="1" eaLnBrk="1" hangingPunct="1"/>
            <a:r>
              <a:rPr lang="en-US" altLang="zh-TW"/>
              <a:t>Older models: </a:t>
            </a:r>
          </a:p>
          <a:p>
            <a:pPr lvl="2" eaLnBrk="1" hangingPunct="1"/>
            <a:r>
              <a:rPr lang="en-US" altLang="zh-TW"/>
              <a:t>Network model and </a:t>
            </a:r>
          </a:p>
          <a:p>
            <a:pPr lvl="2" eaLnBrk="1" hangingPunct="1"/>
            <a:r>
              <a:rPr lang="en-US" altLang="zh-TW"/>
              <a:t>Hierarchical model</a:t>
            </a:r>
          </a:p>
        </p:txBody>
      </p:sp>
      <p:sp>
        <p:nvSpPr>
          <p:cNvPr id="49156" name="投影片編號版面配置區 3">
            <a:extLst>
              <a:ext uri="{FF2B5EF4-FFF2-40B4-BE49-F238E27FC236}">
                <a16:creationId xmlns:a16="http://schemas.microsoft.com/office/drawing/2014/main" id="{C992BFB2-83D1-4D62-A8EA-C9677E045D9E}"/>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AB86EFF1-E647-44A5-841E-68845FFCBCFC}" type="slidenum">
              <a:rPr lang="zh-TW" altLang="en-US" sz="1400" smtClean="0">
                <a:latin typeface="Times New Roman" panose="02020603050405020304" pitchFamily="18" charset="0"/>
              </a:rPr>
              <a:pPr/>
              <a:t>20</a:t>
            </a:fld>
            <a:endParaRPr lang="zh-TW" altLang="en-US" sz="1400">
              <a:latin typeface="Times New Roman" panose="02020603050405020304" pitchFamily="18" charset="0"/>
            </a:endParaRPr>
          </a:p>
        </p:txBody>
      </p:sp>
      <p:sp>
        <p:nvSpPr>
          <p:cNvPr id="148484" name="AutoShape 4">
            <a:extLst>
              <a:ext uri="{FF2B5EF4-FFF2-40B4-BE49-F238E27FC236}">
                <a16:creationId xmlns:a16="http://schemas.microsoft.com/office/drawing/2014/main" id="{1A4BCFC9-D9B2-4FDC-9860-3CC2A9E4E5D8}"/>
              </a:ext>
            </a:extLst>
          </p:cNvPr>
          <p:cNvSpPr>
            <a:spLocks noChangeArrowheads="1"/>
          </p:cNvSpPr>
          <p:nvPr/>
        </p:nvSpPr>
        <p:spPr bwMode="auto">
          <a:xfrm>
            <a:off x="3270250" y="2463800"/>
            <a:ext cx="388938" cy="288925"/>
          </a:xfrm>
          <a:prstGeom prst="star5">
            <a:avLst/>
          </a:prstGeom>
          <a:noFill/>
          <a:ln w="28575">
            <a:solidFill>
              <a:schemeClr val="hlink"/>
            </a:solidFill>
            <a:miter lim="800000"/>
          </a:ln>
          <a:effectLst/>
        </p:spPr>
        <p:txBody>
          <a:bodyPr wrap="none" anchor="ctr"/>
          <a:lstStyle/>
          <a:p>
            <a:pPr eaLnBrk="1" fontAlgn="auto" hangingPunct="1">
              <a:spcBef>
                <a:spcPts val="0"/>
              </a:spcBef>
              <a:spcAft>
                <a:spcPts val="0"/>
              </a:spcAft>
              <a:defRPr/>
            </a:pPr>
            <a:endParaRPr lang="zh-TW" altLang="en-US">
              <a:latin typeface="+mn-lt"/>
            </a:endParaRPr>
          </a:p>
        </p:txBody>
      </p:sp>
      <p:sp>
        <p:nvSpPr>
          <p:cNvPr id="148485" name="AutoShape 5">
            <a:extLst>
              <a:ext uri="{FF2B5EF4-FFF2-40B4-BE49-F238E27FC236}">
                <a16:creationId xmlns:a16="http://schemas.microsoft.com/office/drawing/2014/main" id="{C0543606-614A-4603-88AD-26A514330412}"/>
              </a:ext>
            </a:extLst>
          </p:cNvPr>
          <p:cNvSpPr>
            <a:spLocks noChangeArrowheads="1"/>
          </p:cNvSpPr>
          <p:nvPr/>
        </p:nvSpPr>
        <p:spPr bwMode="auto">
          <a:xfrm>
            <a:off x="3916363" y="2174875"/>
            <a:ext cx="388937" cy="288925"/>
          </a:xfrm>
          <a:prstGeom prst="star5">
            <a:avLst/>
          </a:prstGeom>
          <a:noFill/>
          <a:ln w="28575">
            <a:solidFill>
              <a:schemeClr val="hlink"/>
            </a:solidFill>
            <a:miter lim="800000"/>
          </a:ln>
          <a:effectLst/>
        </p:spPr>
        <p:txBody>
          <a:bodyPr wrap="none" anchor="ctr"/>
          <a:lstStyle/>
          <a:p>
            <a:pPr eaLnBrk="1" fontAlgn="auto" hangingPunct="1">
              <a:spcBef>
                <a:spcPts val="0"/>
              </a:spcBef>
              <a:spcAft>
                <a:spcPts val="0"/>
              </a:spcAft>
              <a:defRPr/>
            </a:pPr>
            <a:endParaRPr lang="zh-TW" altLang="en-US">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5099F32E-541C-415A-9D8A-204BA9475EDD}"/>
              </a:ext>
            </a:extLst>
          </p:cNvPr>
          <p:cNvSpPr>
            <a:spLocks noGrp="1" noChangeArrowheads="1"/>
          </p:cNvSpPr>
          <p:nvPr>
            <p:ph type="title"/>
          </p:nvPr>
        </p:nvSpPr>
        <p:spPr>
          <a:xfrm>
            <a:off x="815975" y="987425"/>
            <a:ext cx="5884863" cy="6096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1.4 </a:t>
            </a:r>
            <a:r>
              <a:rPr lang="en-US" altLang="zh-TW" dirty="0">
                <a:solidFill>
                  <a:srgbClr val="FF0000"/>
                </a:solidFill>
              </a:rPr>
              <a:t>Database Languages</a:t>
            </a:r>
          </a:p>
        </p:txBody>
      </p:sp>
      <p:sp>
        <p:nvSpPr>
          <p:cNvPr id="51203" name="Rectangle 3">
            <a:extLst>
              <a:ext uri="{FF2B5EF4-FFF2-40B4-BE49-F238E27FC236}">
                <a16:creationId xmlns:a16="http://schemas.microsoft.com/office/drawing/2014/main" id="{A360C3D9-BC9A-4D60-8145-E8EF50C6C831}"/>
              </a:ext>
            </a:extLst>
          </p:cNvPr>
          <p:cNvSpPr>
            <a:spLocks noGrp="1" noChangeArrowheads="1"/>
          </p:cNvSpPr>
          <p:nvPr>
            <p:ph idx="1"/>
          </p:nvPr>
        </p:nvSpPr>
        <p:spPr>
          <a:xfrm>
            <a:off x="815975" y="1771650"/>
            <a:ext cx="7288213" cy="5154613"/>
          </a:xfrm>
        </p:spPr>
        <p:txBody>
          <a:bodyPr/>
          <a:lstStyle/>
          <a:p>
            <a:pPr eaLnBrk="1" hangingPunct="1"/>
            <a:r>
              <a:rPr lang="en-US" altLang="zh-TW"/>
              <a:t>Data Definition Language </a:t>
            </a:r>
            <a:r>
              <a:rPr lang="en-US" altLang="zh-TW">
                <a:solidFill>
                  <a:srgbClr val="FF0000"/>
                </a:solidFill>
              </a:rPr>
              <a:t>(DDL</a:t>
            </a:r>
            <a:r>
              <a:rPr lang="en-US" altLang="zh-TW"/>
              <a:t>):</a:t>
            </a:r>
          </a:p>
          <a:p>
            <a:pPr lvl="1" eaLnBrk="1" hangingPunct="1"/>
            <a:r>
              <a:rPr lang="en-US" altLang="zh-TW"/>
              <a:t>Specification notation for defining the </a:t>
            </a:r>
            <a:r>
              <a:rPr lang="en-US" altLang="zh-TW" u="sng"/>
              <a:t>database schema</a:t>
            </a:r>
          </a:p>
          <a:p>
            <a:pPr lvl="1" eaLnBrk="1" hangingPunct="1"/>
            <a:r>
              <a:rPr lang="en-US" altLang="zh-TW"/>
              <a:t>E.g.  </a:t>
            </a:r>
            <a:br>
              <a:rPr lang="en-US" altLang="zh-TW"/>
            </a:br>
            <a:r>
              <a:rPr lang="en-US" altLang="zh-TW" b="1"/>
              <a:t>	   </a:t>
            </a:r>
            <a:r>
              <a:rPr lang="en-US" altLang="zh-TW"/>
              <a:t>	</a:t>
            </a:r>
            <a:r>
              <a:rPr lang="en-US" altLang="zh-TW" b="1"/>
              <a:t>create table</a:t>
            </a:r>
            <a:r>
              <a:rPr lang="en-US" altLang="zh-TW"/>
              <a:t> </a:t>
            </a:r>
            <a:r>
              <a:rPr lang="en-US" altLang="zh-TW" i="1"/>
              <a:t>account</a:t>
            </a:r>
            <a:br>
              <a:rPr lang="en-US" altLang="zh-TW"/>
            </a:br>
            <a:r>
              <a:rPr lang="en-US" altLang="zh-TW"/>
              <a:t>                       (</a:t>
            </a:r>
            <a:r>
              <a:rPr lang="en-US" altLang="zh-TW" i="1"/>
              <a:t>account-number</a:t>
            </a:r>
            <a:r>
              <a:rPr lang="en-US" altLang="zh-TW"/>
              <a:t> </a:t>
            </a:r>
            <a:r>
              <a:rPr lang="en-US" altLang="zh-TW" b="1"/>
              <a:t>char</a:t>
            </a:r>
            <a:r>
              <a:rPr lang="en-US" altLang="zh-TW"/>
              <a:t>(10),</a:t>
            </a:r>
            <a:br>
              <a:rPr lang="en-US" altLang="zh-TW"/>
            </a:br>
            <a:r>
              <a:rPr lang="en-US" altLang="zh-TW"/>
              <a:t>                        </a:t>
            </a:r>
            <a:r>
              <a:rPr lang="en-US" altLang="zh-TW" i="1"/>
              <a:t>balance</a:t>
            </a:r>
            <a:r>
              <a:rPr lang="en-US" altLang="zh-TW"/>
              <a:t> </a:t>
            </a:r>
            <a:r>
              <a:rPr lang="en-US" altLang="zh-TW" b="1"/>
              <a:t>integer</a:t>
            </a:r>
            <a:r>
              <a:rPr lang="en-US" altLang="zh-TW"/>
              <a:t>)</a:t>
            </a:r>
          </a:p>
          <a:p>
            <a:pPr eaLnBrk="1" hangingPunct="1">
              <a:lnSpc>
                <a:spcPct val="140000"/>
              </a:lnSpc>
            </a:pPr>
            <a:r>
              <a:rPr lang="en-US" altLang="zh-TW"/>
              <a:t>Data Manipulation Language (</a:t>
            </a:r>
            <a:r>
              <a:rPr lang="en-US" altLang="zh-TW">
                <a:solidFill>
                  <a:srgbClr val="FF0000"/>
                </a:solidFill>
              </a:rPr>
              <a:t>DML)</a:t>
            </a:r>
          </a:p>
          <a:p>
            <a:pPr lvl="1" eaLnBrk="1" hangingPunct="1"/>
            <a:r>
              <a:rPr lang="en-US" altLang="zh-TW"/>
              <a:t>To express database </a:t>
            </a:r>
            <a:r>
              <a:rPr lang="en-US" altLang="zh-TW" u="sng"/>
              <a:t>queries</a:t>
            </a:r>
            <a:r>
              <a:rPr lang="en-US" altLang="zh-TW"/>
              <a:t> or</a:t>
            </a:r>
            <a:r>
              <a:rPr lang="en-US" altLang="zh-TW" u="sng"/>
              <a:t> updates</a:t>
            </a:r>
          </a:p>
          <a:p>
            <a:pPr lvl="1" eaLnBrk="1" hangingPunct="1"/>
            <a:r>
              <a:rPr lang="en-US" altLang="zh-TW"/>
              <a:t>E.g.  </a:t>
            </a:r>
            <a:br>
              <a:rPr lang="en-US" altLang="zh-TW"/>
            </a:br>
            <a:r>
              <a:rPr lang="en-US" altLang="zh-TW"/>
              <a:t>       </a:t>
            </a:r>
            <a:r>
              <a:rPr lang="en-US" altLang="zh-TW" b="1"/>
              <a:t>Select</a:t>
            </a:r>
            <a:r>
              <a:rPr lang="en-US" altLang="zh-TW"/>
              <a:t> </a:t>
            </a:r>
            <a:r>
              <a:rPr lang="en-US" altLang="zh-TW" i="1"/>
              <a:t>account-number</a:t>
            </a:r>
            <a:br>
              <a:rPr lang="en-US" altLang="zh-TW" i="1"/>
            </a:br>
            <a:r>
              <a:rPr lang="en-US" altLang="zh-TW" i="1"/>
              <a:t>       </a:t>
            </a:r>
            <a:r>
              <a:rPr lang="en-US" altLang="zh-TW" b="1"/>
              <a:t>from </a:t>
            </a:r>
            <a:r>
              <a:rPr lang="en-US" altLang="zh-TW" i="1"/>
              <a:t>account</a:t>
            </a:r>
            <a:br>
              <a:rPr lang="en-US" altLang="zh-TW" i="1"/>
            </a:br>
            <a:r>
              <a:rPr lang="en-US" altLang="zh-TW" i="1"/>
              <a:t>       </a:t>
            </a:r>
            <a:r>
              <a:rPr lang="en-US" altLang="zh-TW" b="1"/>
              <a:t>where</a:t>
            </a:r>
            <a:r>
              <a:rPr lang="en-US" altLang="zh-TW" i="1"/>
              <a:t> balance &gt;1000</a:t>
            </a:r>
            <a:endParaRPr lang="en-US" altLang="zh-TW"/>
          </a:p>
          <a:p>
            <a:pPr eaLnBrk="1" hangingPunct="1">
              <a:lnSpc>
                <a:spcPct val="150000"/>
              </a:lnSpc>
            </a:pPr>
            <a:r>
              <a:rPr lang="en-US" altLang="zh-TW"/>
              <a:t>SQL (Structured Query Language): a single language for both</a:t>
            </a:r>
          </a:p>
        </p:txBody>
      </p:sp>
      <p:sp>
        <p:nvSpPr>
          <p:cNvPr id="51204" name="投影片編號版面配置區 3">
            <a:extLst>
              <a:ext uri="{FF2B5EF4-FFF2-40B4-BE49-F238E27FC236}">
                <a16:creationId xmlns:a16="http://schemas.microsoft.com/office/drawing/2014/main" id="{B157D095-C817-422B-BE2D-605DA3E7241E}"/>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68C01760-2038-4259-B518-5CCE2C149963}" type="slidenum">
              <a:rPr lang="zh-TW" altLang="en-US" sz="1400" smtClean="0">
                <a:latin typeface="Times New Roman" panose="02020603050405020304" pitchFamily="18" charset="0"/>
              </a:rPr>
              <a:pPr/>
              <a:t>21</a:t>
            </a:fld>
            <a:endParaRPr lang="zh-TW" altLang="en-US" sz="1400">
              <a:latin typeface="Times New Roman" panose="02020603050405020304" pitchFamily="18" charset="0"/>
            </a:endParaRPr>
          </a:p>
        </p:txBody>
      </p:sp>
      <p:pic>
        <p:nvPicPr>
          <p:cNvPr id="51205" name="Picture 4">
            <a:extLst>
              <a:ext uri="{FF2B5EF4-FFF2-40B4-BE49-F238E27FC236}">
                <a16:creationId xmlns:a16="http://schemas.microsoft.com/office/drawing/2014/main" id="{E34D4513-CF2F-48DF-B398-FAA753963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898" t="30975" r="37045" b="39024"/>
          <a:stretch>
            <a:fillRect/>
          </a:stretch>
        </p:blipFill>
        <p:spPr bwMode="auto">
          <a:xfrm>
            <a:off x="5735638" y="2563813"/>
            <a:ext cx="28321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a:extLst>
              <a:ext uri="{FF2B5EF4-FFF2-40B4-BE49-F238E27FC236}">
                <a16:creationId xmlns:a16="http://schemas.microsoft.com/office/drawing/2014/main" id="{3C4F2F53-0CF2-426D-92BF-55840554D006}"/>
              </a:ext>
            </a:extLst>
          </p:cNvPr>
          <p:cNvSpPr>
            <a:spLocks noGrp="1" noChangeArrowheads="1"/>
          </p:cNvSpPr>
          <p:nvPr>
            <p:ph type="title"/>
          </p:nvPr>
        </p:nvSpPr>
        <p:spPr>
          <a:xfrm>
            <a:off x="844550" y="933450"/>
            <a:ext cx="7283450" cy="6858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1.4.1</a:t>
            </a:r>
            <a:r>
              <a:rPr lang="en-US" altLang="zh-TW" sz="3200" dirty="0">
                <a:solidFill>
                  <a:schemeClr val="tx1">
                    <a:lumMod val="75000"/>
                    <a:lumOff val="25000"/>
                  </a:schemeClr>
                </a:solidFill>
              </a:rPr>
              <a:t> Data-Manipulation Language </a:t>
            </a:r>
            <a:r>
              <a:rPr lang="en-US" altLang="zh-TW" dirty="0">
                <a:solidFill>
                  <a:schemeClr val="tx1">
                    <a:lumMod val="75000"/>
                    <a:lumOff val="25000"/>
                  </a:schemeClr>
                </a:solidFill>
              </a:rPr>
              <a:t>(DML)</a:t>
            </a:r>
          </a:p>
        </p:txBody>
      </p:sp>
      <p:sp>
        <p:nvSpPr>
          <p:cNvPr id="53251" name="Rectangle 3">
            <a:extLst>
              <a:ext uri="{FF2B5EF4-FFF2-40B4-BE49-F238E27FC236}">
                <a16:creationId xmlns:a16="http://schemas.microsoft.com/office/drawing/2014/main" id="{8DEC63E6-DC5E-421E-AB7A-570344DD0C59}"/>
              </a:ext>
            </a:extLst>
          </p:cNvPr>
          <p:cNvSpPr>
            <a:spLocks noGrp="1" noChangeArrowheads="1"/>
          </p:cNvSpPr>
          <p:nvPr>
            <p:ph idx="1"/>
          </p:nvPr>
        </p:nvSpPr>
        <p:spPr>
          <a:xfrm>
            <a:off x="844550" y="1762125"/>
            <a:ext cx="7373938" cy="4403725"/>
          </a:xfrm>
        </p:spPr>
        <p:txBody>
          <a:bodyPr/>
          <a:lstStyle/>
          <a:p>
            <a:pPr eaLnBrk="1" hangingPunct="1"/>
            <a:r>
              <a:rPr lang="en-US" altLang="zh-TW"/>
              <a:t>Language for accessing and </a:t>
            </a:r>
            <a:r>
              <a:rPr lang="en-US" altLang="zh-TW" u="sng"/>
              <a:t>manipulating</a:t>
            </a:r>
            <a:r>
              <a:rPr lang="en-US" altLang="zh-TW"/>
              <a:t> the data organized by the appropriate data model</a:t>
            </a:r>
          </a:p>
          <a:p>
            <a:pPr lvl="1" eaLnBrk="1" hangingPunct="1"/>
            <a:r>
              <a:rPr lang="en-US" altLang="zh-TW"/>
              <a:t>DML also known as </a:t>
            </a:r>
            <a:r>
              <a:rPr lang="en-US" altLang="zh-TW" u="sng"/>
              <a:t>query language</a:t>
            </a:r>
          </a:p>
          <a:p>
            <a:pPr lvl="1" eaLnBrk="1" hangingPunct="1"/>
            <a:r>
              <a:rPr lang="en-US" altLang="zh-TW"/>
              <a:t>For retrieval, insertion, deletion, modification (update)</a:t>
            </a:r>
          </a:p>
          <a:p>
            <a:pPr eaLnBrk="1" hangingPunct="1"/>
            <a:r>
              <a:rPr lang="en-US" altLang="zh-TW"/>
              <a:t>Two classes of languages </a:t>
            </a:r>
          </a:p>
          <a:p>
            <a:pPr lvl="1" eaLnBrk="1" hangingPunct="1"/>
            <a:r>
              <a:rPr lang="en-US" altLang="zh-TW"/>
              <a:t>Procedural DMLs </a:t>
            </a:r>
            <a:r>
              <a:rPr lang="en-US" altLang="zh-TW">
                <a:latin typeface="Helvetica" panose="020B0604020202020204" pitchFamily="34" charset="0"/>
              </a:rPr>
              <a:t>–</a:t>
            </a:r>
            <a:r>
              <a:rPr lang="en-US" altLang="zh-TW"/>
              <a:t> user specifies what data is required and how to get those data</a:t>
            </a:r>
          </a:p>
          <a:p>
            <a:pPr lvl="1" eaLnBrk="1" hangingPunct="1"/>
            <a:r>
              <a:rPr lang="en-US" altLang="zh-TW"/>
              <a:t>Declarative DMLs (Nonprocedural DMLs) </a:t>
            </a:r>
            <a:r>
              <a:rPr lang="en-US" altLang="zh-TW">
                <a:latin typeface="Helvetica" panose="020B0604020202020204" pitchFamily="34" charset="0"/>
              </a:rPr>
              <a:t>–</a:t>
            </a:r>
            <a:r>
              <a:rPr lang="en-US" altLang="zh-TW"/>
              <a:t> user specifies what data is required without specifying how to get those data</a:t>
            </a:r>
          </a:p>
          <a:p>
            <a:pPr lvl="2" eaLnBrk="1" hangingPunct="1"/>
            <a:r>
              <a:rPr lang="en-US" altLang="zh-TW"/>
              <a:t>E.g.  In SQL:       </a:t>
            </a:r>
            <a:r>
              <a:rPr lang="en-US" altLang="zh-TW" b="1"/>
              <a:t>Select</a:t>
            </a:r>
            <a:r>
              <a:rPr lang="en-US" altLang="zh-TW"/>
              <a:t> </a:t>
            </a:r>
            <a:r>
              <a:rPr lang="en-US" altLang="zh-TW" i="1"/>
              <a:t>account-number</a:t>
            </a:r>
            <a:br>
              <a:rPr lang="en-US" altLang="zh-TW" i="1"/>
            </a:br>
            <a:r>
              <a:rPr lang="en-US" altLang="zh-TW" i="1"/>
              <a:t>                             </a:t>
            </a:r>
            <a:r>
              <a:rPr lang="en-US" altLang="zh-TW" b="1"/>
              <a:t>from </a:t>
            </a:r>
            <a:r>
              <a:rPr lang="en-US" altLang="zh-TW" i="1"/>
              <a:t>account</a:t>
            </a:r>
            <a:br>
              <a:rPr lang="en-US" altLang="zh-TW" i="1"/>
            </a:br>
            <a:r>
              <a:rPr lang="en-US" altLang="zh-TW" i="1"/>
              <a:t>                             </a:t>
            </a:r>
            <a:r>
              <a:rPr lang="en-US" altLang="zh-TW" b="1"/>
              <a:t>where</a:t>
            </a:r>
            <a:r>
              <a:rPr lang="en-US" altLang="zh-TW" i="1"/>
              <a:t> balance &gt; </a:t>
            </a:r>
            <a:r>
              <a:rPr lang="en-US" altLang="zh-TW"/>
              <a:t>700</a:t>
            </a:r>
          </a:p>
          <a:p>
            <a:pPr eaLnBrk="1" hangingPunct="1"/>
            <a:r>
              <a:rPr lang="en-US" altLang="zh-TW"/>
              <a:t>SQL is the most widely used query language</a:t>
            </a:r>
          </a:p>
        </p:txBody>
      </p:sp>
      <p:sp>
        <p:nvSpPr>
          <p:cNvPr id="53252" name="投影片編號版面配置區 3">
            <a:extLst>
              <a:ext uri="{FF2B5EF4-FFF2-40B4-BE49-F238E27FC236}">
                <a16:creationId xmlns:a16="http://schemas.microsoft.com/office/drawing/2014/main" id="{914F50F0-BFE1-4E5A-9A0D-B8FD81E1E779}"/>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2A9F50C3-FDBC-4D2E-8BC9-F10ED75766E7}" type="slidenum">
              <a:rPr lang="zh-TW" altLang="en-US" sz="1400" smtClean="0">
                <a:latin typeface="Times New Roman" panose="02020603050405020304" pitchFamily="18" charset="0"/>
              </a:rPr>
              <a:pPr/>
              <a:t>22</a:t>
            </a:fld>
            <a:endParaRPr lang="zh-TW" altLang="en-US" sz="1400">
              <a:latin typeface="Times New Roman" panose="02020603050405020304" pitchFamily="18" charset="0"/>
            </a:endParaRPr>
          </a:p>
        </p:txBody>
      </p:sp>
      <p:pic>
        <p:nvPicPr>
          <p:cNvPr id="53253" name="Picture 4">
            <a:extLst>
              <a:ext uri="{FF2B5EF4-FFF2-40B4-BE49-F238E27FC236}">
                <a16:creationId xmlns:a16="http://schemas.microsoft.com/office/drawing/2014/main" id="{D648409A-EA4A-4C85-9FBD-D80D0DA73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898" t="30975" r="37045" b="39024"/>
          <a:stretch>
            <a:fillRect/>
          </a:stretch>
        </p:blipFill>
        <p:spPr bwMode="auto">
          <a:xfrm>
            <a:off x="6450013" y="4654550"/>
            <a:ext cx="2506662"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a:extLst>
              <a:ext uri="{FF2B5EF4-FFF2-40B4-BE49-F238E27FC236}">
                <a16:creationId xmlns:a16="http://schemas.microsoft.com/office/drawing/2014/main" id="{85B65BD9-9B5A-4D60-90CA-3F17B8FC5722}"/>
              </a:ext>
            </a:extLst>
          </p:cNvPr>
          <p:cNvSpPr>
            <a:spLocks noGrp="1" noChangeArrowheads="1"/>
          </p:cNvSpPr>
          <p:nvPr>
            <p:ph type="title"/>
          </p:nvPr>
        </p:nvSpPr>
        <p:spPr>
          <a:xfrm>
            <a:off x="790575" y="1055688"/>
            <a:ext cx="8077200" cy="6096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1.4.2 Data-Definition Language (DDL)</a:t>
            </a:r>
          </a:p>
        </p:txBody>
      </p:sp>
      <p:sp>
        <p:nvSpPr>
          <p:cNvPr id="55299" name="Rectangle 3">
            <a:extLst>
              <a:ext uri="{FF2B5EF4-FFF2-40B4-BE49-F238E27FC236}">
                <a16:creationId xmlns:a16="http://schemas.microsoft.com/office/drawing/2014/main" id="{9E4B8764-3734-4E9E-A78A-9773E41025F0}"/>
              </a:ext>
            </a:extLst>
          </p:cNvPr>
          <p:cNvSpPr>
            <a:spLocks noGrp="1" noChangeArrowheads="1"/>
          </p:cNvSpPr>
          <p:nvPr>
            <p:ph idx="1"/>
          </p:nvPr>
        </p:nvSpPr>
        <p:spPr>
          <a:xfrm>
            <a:off x="790575" y="1789113"/>
            <a:ext cx="6399213" cy="4987925"/>
          </a:xfrm>
        </p:spPr>
        <p:txBody>
          <a:bodyPr/>
          <a:lstStyle/>
          <a:p>
            <a:pPr eaLnBrk="1" hangingPunct="1"/>
            <a:r>
              <a:rPr lang="en-US" altLang="zh-TW"/>
              <a:t>Specification notation for </a:t>
            </a:r>
            <a:r>
              <a:rPr lang="en-US" altLang="zh-TW" u="sng"/>
              <a:t>defining</a:t>
            </a:r>
            <a:r>
              <a:rPr lang="en-US" altLang="zh-TW"/>
              <a:t> the database schema</a:t>
            </a:r>
          </a:p>
          <a:p>
            <a:pPr lvl="1" eaLnBrk="1" hangingPunct="1">
              <a:lnSpc>
                <a:spcPct val="100000"/>
              </a:lnSpc>
            </a:pPr>
            <a:r>
              <a:rPr lang="en-US" altLang="zh-TW"/>
              <a:t>E.g.  </a:t>
            </a:r>
            <a:br>
              <a:rPr lang="en-US" altLang="zh-TW"/>
            </a:br>
            <a:r>
              <a:rPr lang="en-US" altLang="zh-TW"/>
              <a:t>	</a:t>
            </a:r>
            <a:r>
              <a:rPr lang="en-US" altLang="zh-TW" b="1"/>
              <a:t>create table</a:t>
            </a:r>
            <a:r>
              <a:rPr lang="en-US" altLang="zh-TW"/>
              <a:t> </a:t>
            </a:r>
            <a:r>
              <a:rPr lang="en-US" altLang="zh-TW" i="1"/>
              <a:t>account</a:t>
            </a:r>
            <a:br>
              <a:rPr lang="en-US" altLang="zh-TW"/>
            </a:br>
            <a:r>
              <a:rPr lang="en-US" altLang="zh-TW"/>
              <a:t>                       (</a:t>
            </a:r>
            <a:r>
              <a:rPr lang="en-US" altLang="zh-TW" i="1"/>
              <a:t>account-number</a:t>
            </a:r>
            <a:r>
              <a:rPr lang="en-US" altLang="zh-TW"/>
              <a:t> </a:t>
            </a:r>
            <a:r>
              <a:rPr lang="en-US" altLang="zh-TW" b="1"/>
              <a:t>char</a:t>
            </a:r>
            <a:r>
              <a:rPr lang="en-US" altLang="zh-TW"/>
              <a:t>(10),</a:t>
            </a:r>
            <a:br>
              <a:rPr lang="en-US" altLang="zh-TW"/>
            </a:br>
            <a:r>
              <a:rPr lang="en-US" altLang="zh-TW"/>
              <a:t>                        </a:t>
            </a:r>
            <a:r>
              <a:rPr lang="en-US" altLang="zh-TW" i="1"/>
              <a:t>balance</a:t>
            </a:r>
            <a:r>
              <a:rPr lang="en-US" altLang="zh-TW"/>
              <a:t> </a:t>
            </a:r>
            <a:r>
              <a:rPr lang="en-US" altLang="zh-TW" b="1"/>
              <a:t>integer</a:t>
            </a:r>
            <a:r>
              <a:rPr lang="en-US" altLang="zh-TW"/>
              <a:t>)</a:t>
            </a:r>
          </a:p>
          <a:p>
            <a:pPr lvl="1" eaLnBrk="1" hangingPunct="1">
              <a:lnSpc>
                <a:spcPct val="80000"/>
              </a:lnSpc>
            </a:pPr>
            <a:endParaRPr lang="en-US" altLang="zh-TW"/>
          </a:p>
          <a:p>
            <a:pPr lvl="1" eaLnBrk="1" hangingPunct="1">
              <a:lnSpc>
                <a:spcPct val="100000"/>
              </a:lnSpc>
            </a:pPr>
            <a:r>
              <a:rPr lang="en-US" altLang="zh-TW"/>
              <a:t>Define:</a:t>
            </a:r>
          </a:p>
          <a:p>
            <a:pPr lvl="2" eaLnBrk="1" hangingPunct="1"/>
            <a:r>
              <a:rPr lang="en-US" altLang="zh-TW"/>
              <a:t>Attributes name</a:t>
            </a:r>
          </a:p>
          <a:p>
            <a:pPr lvl="2" eaLnBrk="1" hangingPunct="1"/>
            <a:r>
              <a:rPr lang="en-US" altLang="zh-TW"/>
              <a:t>Data type</a:t>
            </a:r>
          </a:p>
          <a:p>
            <a:pPr lvl="2" eaLnBrk="1" hangingPunct="1"/>
            <a:r>
              <a:rPr lang="en-US" altLang="zh-TW"/>
              <a:t>Consistency constraints (integrity constraints)</a:t>
            </a:r>
          </a:p>
          <a:p>
            <a:pPr lvl="3" eaLnBrk="1" hangingPunct="1"/>
            <a:r>
              <a:rPr lang="en-US" altLang="zh-TW" sz="1800"/>
              <a:t>Domain constraints: </a:t>
            </a:r>
          </a:p>
          <a:p>
            <a:pPr lvl="3" eaLnBrk="1" hangingPunct="1">
              <a:buFont typeface="Wingdings" panose="05000000000000000000" pitchFamily="2" charset="2"/>
              <a:buNone/>
            </a:pPr>
            <a:r>
              <a:rPr lang="en-US" altLang="zh-TW" sz="1800"/>
              <a:t>   e.g. </a:t>
            </a:r>
            <a:r>
              <a:rPr lang="en-US" altLang="zh-TW" sz="1800" i="1"/>
              <a:t>assets</a:t>
            </a:r>
            <a:r>
              <a:rPr lang="en-US" altLang="zh-TW" sz="1800"/>
              <a:t> are integer type</a:t>
            </a:r>
          </a:p>
          <a:p>
            <a:pPr lvl="3" eaLnBrk="1" hangingPunct="1"/>
            <a:r>
              <a:rPr lang="en-US" altLang="zh-TW" sz="1800"/>
              <a:t>Assertions: e.g. </a:t>
            </a:r>
            <a:r>
              <a:rPr lang="en-US" altLang="zh-TW" sz="1800" i="1"/>
              <a:t>assets</a:t>
            </a:r>
            <a:r>
              <a:rPr lang="en-US" altLang="zh-TW" sz="1800"/>
              <a:t> &gt;= 0</a:t>
            </a:r>
          </a:p>
          <a:p>
            <a:pPr lvl="3" eaLnBrk="1" hangingPunct="1"/>
            <a:r>
              <a:rPr lang="en-US" altLang="zh-TW" sz="1800"/>
              <a:t>Authorization: for different users</a:t>
            </a:r>
          </a:p>
          <a:p>
            <a:pPr lvl="3" eaLnBrk="1" hangingPunct="1"/>
            <a:r>
              <a:rPr lang="zh-CN" altLang="en-US" sz="1800">
                <a:latin typeface="Helvetica" panose="020B0604020202020204" pitchFamily="34" charset="0"/>
              </a:rPr>
              <a:t>参照完整性</a:t>
            </a:r>
            <a:r>
              <a:rPr lang="en-US" altLang="zh-TW" sz="1800">
                <a:latin typeface="Helvetica" panose="020B0604020202020204" pitchFamily="34" charset="0"/>
              </a:rPr>
              <a:t>…</a:t>
            </a:r>
            <a:r>
              <a:rPr lang="en-US" altLang="zh-TW" sz="1800"/>
              <a:t>.</a:t>
            </a:r>
          </a:p>
          <a:p>
            <a:pPr lvl="3" eaLnBrk="1" hangingPunct="1"/>
            <a:endParaRPr lang="en-US" altLang="zh-TW" sz="1800"/>
          </a:p>
          <a:p>
            <a:pPr lvl="2" eaLnBrk="1" hangingPunct="1"/>
            <a:endParaRPr lang="en-US" altLang="zh-TW"/>
          </a:p>
        </p:txBody>
      </p:sp>
      <p:sp>
        <p:nvSpPr>
          <p:cNvPr id="55300" name="投影片編號版面配置區 3">
            <a:extLst>
              <a:ext uri="{FF2B5EF4-FFF2-40B4-BE49-F238E27FC236}">
                <a16:creationId xmlns:a16="http://schemas.microsoft.com/office/drawing/2014/main" id="{27BEFB28-AB5C-4D42-A78A-EF7C28878190}"/>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25EE4D4F-E185-4D94-A945-B64A29F1280E}" type="slidenum">
              <a:rPr lang="zh-TW" altLang="en-US" sz="1400" smtClean="0">
                <a:latin typeface="Times New Roman" panose="02020603050405020304" pitchFamily="18" charset="0"/>
              </a:rPr>
              <a:pPr/>
              <a:t>23</a:t>
            </a:fld>
            <a:endParaRPr lang="zh-TW" altLang="en-US" sz="1400">
              <a:latin typeface="Times New Roman" panose="02020603050405020304" pitchFamily="18" charset="0"/>
            </a:endParaRPr>
          </a:p>
        </p:txBody>
      </p:sp>
      <p:pic>
        <p:nvPicPr>
          <p:cNvPr id="55301" name="Picture 3">
            <a:extLst>
              <a:ext uri="{FF2B5EF4-FFF2-40B4-BE49-F238E27FC236}">
                <a16:creationId xmlns:a16="http://schemas.microsoft.com/office/drawing/2014/main" id="{3815EB28-2468-424E-BAA2-38ABCC72D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898" t="30975" r="37045" b="39024"/>
          <a:stretch>
            <a:fillRect/>
          </a:stretch>
        </p:blipFill>
        <p:spPr bwMode="auto">
          <a:xfrm>
            <a:off x="5984875" y="2432050"/>
            <a:ext cx="2778125"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55302" name="Rectangle 4">
            <a:extLst>
              <a:ext uri="{FF2B5EF4-FFF2-40B4-BE49-F238E27FC236}">
                <a16:creationId xmlns:a16="http://schemas.microsoft.com/office/drawing/2014/main" id="{A3E99655-19E7-453E-8AB8-BC33BCB87EB5}"/>
              </a:ext>
            </a:extLst>
          </p:cNvPr>
          <p:cNvSpPr>
            <a:spLocks noChangeArrowheads="1"/>
          </p:cNvSpPr>
          <p:nvPr/>
        </p:nvSpPr>
        <p:spPr bwMode="auto">
          <a:xfrm>
            <a:off x="5165725" y="4670425"/>
            <a:ext cx="3838575" cy="1454150"/>
          </a:xfrm>
          <a:prstGeom prst="rect">
            <a:avLst/>
          </a:prstGeom>
          <a:noFill/>
          <a:ln w="38100" cmpd="dbl">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hlink"/>
              </a:buClr>
              <a:buSzPct val="60000"/>
              <a:buFont typeface="Wingdings" panose="05000000000000000000" pitchFamily="2" charset="2"/>
              <a:buNone/>
            </a:pPr>
            <a:r>
              <a:rPr lang="en-US" altLang="zh-TW" sz="1600" b="1">
                <a:latin typeface="Times New Roman" panose="02020603050405020304" pitchFamily="18" charset="0"/>
              </a:rPr>
              <a:t>        create table</a:t>
            </a:r>
            <a:r>
              <a:rPr lang="en-US" altLang="zh-TW" sz="1600">
                <a:latin typeface="Times New Roman" panose="02020603050405020304" pitchFamily="18" charset="0"/>
              </a:rPr>
              <a:t> </a:t>
            </a:r>
            <a:r>
              <a:rPr lang="en-US" altLang="zh-TW" sz="1600" i="1">
                <a:latin typeface="Times New Roman" panose="02020603050405020304" pitchFamily="18" charset="0"/>
              </a:rPr>
              <a:t>branch</a:t>
            </a:r>
            <a:br>
              <a:rPr lang="en-US" altLang="zh-TW" sz="1600">
                <a:latin typeface="Times New Roman" panose="02020603050405020304" pitchFamily="18" charset="0"/>
              </a:rPr>
            </a:br>
            <a:r>
              <a:rPr lang="en-US" altLang="zh-TW" sz="1600">
                <a:latin typeface="Times New Roman" panose="02020603050405020304" pitchFamily="18" charset="0"/>
              </a:rPr>
              <a:t>	(</a:t>
            </a:r>
            <a:r>
              <a:rPr lang="en-US" altLang="zh-TW" sz="1600" i="1">
                <a:latin typeface="Times New Roman" panose="02020603050405020304" pitchFamily="18" charset="0"/>
              </a:rPr>
              <a:t>branch-name</a:t>
            </a:r>
            <a:r>
              <a:rPr lang="en-US" altLang="zh-TW" sz="1600">
                <a:latin typeface="Times New Roman" panose="02020603050405020304" pitchFamily="18" charset="0"/>
              </a:rPr>
              <a:t>	</a:t>
            </a:r>
            <a:r>
              <a:rPr lang="en-US" altLang="zh-TW" sz="1600" b="1">
                <a:latin typeface="Times New Roman" panose="02020603050405020304" pitchFamily="18" charset="0"/>
              </a:rPr>
              <a:t>char</a:t>
            </a:r>
            <a:r>
              <a:rPr lang="en-US" altLang="zh-TW" sz="1600">
                <a:latin typeface="Times New Roman" panose="02020603050405020304" pitchFamily="18" charset="0"/>
              </a:rPr>
              <a:t>(15),</a:t>
            </a:r>
            <a:br>
              <a:rPr lang="en-US" altLang="zh-TW" sz="1600">
                <a:latin typeface="Times New Roman" panose="02020603050405020304" pitchFamily="18" charset="0"/>
              </a:rPr>
            </a:br>
            <a:r>
              <a:rPr lang="en-US" altLang="zh-TW" sz="1600">
                <a:latin typeface="Times New Roman" panose="02020603050405020304" pitchFamily="18" charset="0"/>
              </a:rPr>
              <a:t>	</a:t>
            </a:r>
            <a:r>
              <a:rPr lang="en-US" altLang="zh-TW" sz="1600" i="1">
                <a:latin typeface="Times New Roman" panose="02020603050405020304" pitchFamily="18" charset="0"/>
              </a:rPr>
              <a:t>branch-city</a:t>
            </a:r>
            <a:r>
              <a:rPr lang="en-US" altLang="zh-TW" sz="1600">
                <a:latin typeface="Times New Roman" panose="02020603050405020304" pitchFamily="18" charset="0"/>
              </a:rPr>
              <a:t>	</a:t>
            </a:r>
            <a:r>
              <a:rPr lang="en-US" altLang="zh-TW" sz="1600" b="1">
                <a:latin typeface="Times New Roman" panose="02020603050405020304" pitchFamily="18" charset="0"/>
              </a:rPr>
              <a:t>char</a:t>
            </a:r>
            <a:r>
              <a:rPr lang="en-US" altLang="zh-TW" sz="1600">
                <a:latin typeface="Times New Roman" panose="02020603050405020304" pitchFamily="18" charset="0"/>
              </a:rPr>
              <a:t>(30),</a:t>
            </a:r>
            <a:br>
              <a:rPr lang="en-US" altLang="zh-TW" sz="1600">
                <a:latin typeface="Times New Roman" panose="02020603050405020304" pitchFamily="18" charset="0"/>
              </a:rPr>
            </a:br>
            <a:r>
              <a:rPr lang="en-US" altLang="zh-TW" sz="1600">
                <a:latin typeface="Times New Roman" panose="02020603050405020304" pitchFamily="18" charset="0"/>
              </a:rPr>
              <a:t>	</a:t>
            </a:r>
            <a:r>
              <a:rPr lang="en-US" altLang="zh-TW" sz="1600" i="1">
                <a:latin typeface="Times New Roman" panose="02020603050405020304" pitchFamily="18" charset="0"/>
              </a:rPr>
              <a:t>assets</a:t>
            </a:r>
            <a:r>
              <a:rPr lang="en-US" altLang="zh-TW" sz="1600">
                <a:latin typeface="Times New Roman" panose="02020603050405020304" pitchFamily="18" charset="0"/>
              </a:rPr>
              <a:t>	                  </a:t>
            </a:r>
            <a:r>
              <a:rPr lang="en-US" altLang="zh-TW" sz="1600" b="1">
                <a:latin typeface="Times New Roman" panose="02020603050405020304" pitchFamily="18" charset="0"/>
              </a:rPr>
              <a:t>integer</a:t>
            </a:r>
            <a:r>
              <a:rPr lang="en-US" altLang="zh-TW" sz="1600">
                <a:latin typeface="Times New Roman" panose="02020603050405020304" pitchFamily="18" charset="0"/>
              </a:rPr>
              <a:t>,</a:t>
            </a:r>
            <a:br>
              <a:rPr lang="en-US" altLang="zh-TW" sz="1600">
                <a:latin typeface="Times New Roman" panose="02020603050405020304" pitchFamily="18" charset="0"/>
              </a:rPr>
            </a:br>
            <a:r>
              <a:rPr lang="en-US" altLang="zh-TW" sz="1600">
                <a:latin typeface="Times New Roman" panose="02020603050405020304" pitchFamily="18" charset="0"/>
              </a:rPr>
              <a:t>	</a:t>
            </a:r>
            <a:r>
              <a:rPr lang="en-US" altLang="zh-TW" sz="1600" b="1">
                <a:latin typeface="Times New Roman" panose="02020603050405020304" pitchFamily="18" charset="0"/>
              </a:rPr>
              <a:t>primary key</a:t>
            </a:r>
            <a:r>
              <a:rPr lang="en-US" altLang="zh-TW" sz="1600">
                <a:latin typeface="Times New Roman" panose="02020603050405020304" pitchFamily="18" charset="0"/>
              </a:rPr>
              <a:t> (</a:t>
            </a:r>
            <a:r>
              <a:rPr lang="en-US" altLang="zh-TW" sz="1600" i="1">
                <a:latin typeface="Times New Roman" panose="02020603050405020304" pitchFamily="18" charset="0"/>
              </a:rPr>
              <a:t>branch-name</a:t>
            </a:r>
            <a:r>
              <a:rPr lang="en-US" altLang="zh-TW" sz="1600">
                <a:latin typeface="Times New Roman" panose="02020603050405020304" pitchFamily="18" charset="0"/>
              </a:rPr>
              <a:t>),</a:t>
            </a:r>
            <a:br>
              <a:rPr lang="en-US" altLang="zh-TW" sz="1600">
                <a:latin typeface="Times New Roman" panose="02020603050405020304" pitchFamily="18" charset="0"/>
              </a:rPr>
            </a:br>
            <a:r>
              <a:rPr lang="en-US" altLang="zh-TW" sz="1600">
                <a:latin typeface="Times New Roman" panose="02020603050405020304" pitchFamily="18" charset="0"/>
              </a:rPr>
              <a:t>	</a:t>
            </a:r>
            <a:r>
              <a:rPr lang="en-US" altLang="zh-TW" sz="1600" b="1">
                <a:latin typeface="Times New Roman" panose="02020603050405020304" pitchFamily="18" charset="0"/>
              </a:rPr>
              <a:t>check</a:t>
            </a:r>
            <a:r>
              <a:rPr lang="en-US" altLang="zh-TW" sz="1600">
                <a:latin typeface="Times New Roman" panose="02020603050405020304" pitchFamily="18" charset="0"/>
              </a:rPr>
              <a:t> (</a:t>
            </a:r>
            <a:r>
              <a:rPr lang="en-US" altLang="zh-TW" sz="1600" i="1">
                <a:latin typeface="Times New Roman" panose="02020603050405020304" pitchFamily="18" charset="0"/>
              </a:rPr>
              <a:t>assets</a:t>
            </a:r>
            <a:r>
              <a:rPr lang="en-US" altLang="zh-TW" sz="1600">
                <a:latin typeface="Times New Roman" panose="02020603050405020304" pitchFamily="18" charset="0"/>
              </a:rPr>
              <a:t> &gt;= 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5F3D1B4A-65A0-4D97-AFCC-4190CF9B3C8A}"/>
              </a:ext>
            </a:extLst>
          </p:cNvPr>
          <p:cNvSpPr>
            <a:spLocks noGrp="1" noChangeArrowheads="1"/>
          </p:cNvSpPr>
          <p:nvPr>
            <p:ph type="title"/>
          </p:nvPr>
        </p:nvSpPr>
        <p:spPr/>
        <p:txBody>
          <a:bodyPr rtlCol="0">
            <a:normAutofit/>
          </a:bodyPr>
          <a:lstStyle/>
          <a:p>
            <a:pPr eaLnBrk="1" fontAlgn="auto" hangingPunct="1">
              <a:spcAft>
                <a:spcPts val="0"/>
              </a:spcAft>
              <a:defRPr/>
            </a:pPr>
            <a:r>
              <a:rPr lang="en-US" altLang="zh-TW" dirty="0">
                <a:solidFill>
                  <a:schemeClr val="tx1">
                    <a:lumMod val="75000"/>
                    <a:lumOff val="25000"/>
                  </a:schemeClr>
                </a:solidFill>
              </a:rPr>
              <a:t>1.5 Relational Databases</a:t>
            </a:r>
          </a:p>
        </p:txBody>
      </p:sp>
      <p:sp>
        <p:nvSpPr>
          <p:cNvPr id="57347" name="Rectangle 3">
            <a:extLst>
              <a:ext uri="{FF2B5EF4-FFF2-40B4-BE49-F238E27FC236}">
                <a16:creationId xmlns:a16="http://schemas.microsoft.com/office/drawing/2014/main" id="{0C37C25D-29C2-4016-88AE-46ECFE63D642}"/>
              </a:ext>
            </a:extLst>
          </p:cNvPr>
          <p:cNvSpPr>
            <a:spLocks noGrp="1" noChangeArrowheads="1"/>
          </p:cNvSpPr>
          <p:nvPr>
            <p:ph idx="1"/>
          </p:nvPr>
        </p:nvSpPr>
        <p:spPr>
          <a:xfrm>
            <a:off x="723900" y="1693863"/>
            <a:ext cx="7924800" cy="3127375"/>
          </a:xfrm>
        </p:spPr>
        <p:txBody>
          <a:bodyPr/>
          <a:lstStyle/>
          <a:p>
            <a:pPr lvl="1" eaLnBrk="1" hangingPunct="1"/>
            <a:r>
              <a:rPr lang="en-US" altLang="zh-TW"/>
              <a:t>Definition 1: A </a:t>
            </a:r>
            <a:r>
              <a:rPr lang="en-US" altLang="zh-TW" b="1"/>
              <a:t>Relationa</a:t>
            </a:r>
            <a:r>
              <a:rPr lang="en-US" altLang="zh-TW" sz="2400" b="1"/>
              <a:t>l</a:t>
            </a:r>
            <a:r>
              <a:rPr lang="en-US" altLang="zh-TW" b="1"/>
              <a:t> Database </a:t>
            </a:r>
            <a:r>
              <a:rPr lang="en-US" altLang="zh-TW"/>
              <a:t>is a database</a:t>
            </a:r>
            <a:r>
              <a:rPr lang="en-US" altLang="zh-TW" b="1"/>
              <a:t> </a:t>
            </a:r>
            <a:r>
              <a:rPr lang="en-US" altLang="zh-TW"/>
              <a:t>that is </a:t>
            </a:r>
            <a:r>
              <a:rPr lang="en-US" altLang="zh-TW" u="sng"/>
              <a:t>perceived</a:t>
            </a:r>
            <a:r>
              <a:rPr lang="en-US" altLang="zh-TW" sz="1200" u="sng"/>
              <a:t>(</a:t>
            </a:r>
            <a:r>
              <a:rPr lang="zh-CN" altLang="en-US" sz="1200" u="sng"/>
              <a:t>感知</a:t>
            </a:r>
            <a:r>
              <a:rPr lang="en-US" altLang="zh-TW" sz="1200" u="sng"/>
              <a:t>)</a:t>
            </a:r>
            <a:r>
              <a:rPr lang="en-US" altLang="zh-TW" u="sng"/>
              <a:t> by the users</a:t>
            </a:r>
            <a:r>
              <a:rPr lang="en-US" altLang="zh-TW"/>
              <a:t> as a collection of</a:t>
            </a:r>
            <a:r>
              <a:rPr lang="en-US" altLang="zh-TW" b="1"/>
              <a:t> </a:t>
            </a:r>
            <a:r>
              <a:rPr lang="en-US" altLang="zh-TW" i="1" u="sng"/>
              <a:t>time-varying</a:t>
            </a:r>
            <a:r>
              <a:rPr lang="en-US" altLang="zh-TW" b="1"/>
              <a:t>,  </a:t>
            </a:r>
            <a:r>
              <a:rPr lang="en-US" altLang="zh-TW" i="1" u="sng"/>
              <a:t>normalized</a:t>
            </a:r>
            <a:r>
              <a:rPr lang="zh-CN" altLang="en-US" sz="1200" i="1" u="sng"/>
              <a:t>（标准化）</a:t>
            </a:r>
            <a:r>
              <a:rPr lang="en-US" altLang="zh-TW" sz="1200" i="1" u="sng"/>
              <a:t> </a:t>
            </a:r>
            <a:r>
              <a:rPr lang="en-US" altLang="zh-TW" b="1"/>
              <a:t>relations (tables).</a:t>
            </a:r>
            <a:endParaRPr lang="en-US" altLang="zh-TW"/>
          </a:p>
          <a:p>
            <a:pPr lvl="2" eaLnBrk="1" hangingPunct="1"/>
            <a:r>
              <a:rPr lang="en-US" altLang="zh-TW" sz="1800" b="1" i="1"/>
              <a:t>Perceived by the users:</a:t>
            </a:r>
            <a:r>
              <a:rPr lang="en-US" altLang="zh-TW" sz="1800"/>
              <a:t> the relational model apply at the </a:t>
            </a:r>
            <a:r>
              <a:rPr lang="en-US" altLang="zh-TW" sz="1800" b="1" u="sng"/>
              <a:t>view</a:t>
            </a:r>
            <a:r>
              <a:rPr lang="en-US" altLang="zh-TW" sz="1800"/>
              <a:t> level and </a:t>
            </a:r>
            <a:r>
              <a:rPr lang="en-US" altLang="zh-TW" sz="1800" b="1" u="sng"/>
              <a:t>logical</a:t>
            </a:r>
            <a:r>
              <a:rPr lang="en-US" altLang="zh-TW" sz="1800"/>
              <a:t> levels.</a:t>
            </a:r>
          </a:p>
          <a:p>
            <a:pPr lvl="2" eaLnBrk="1" hangingPunct="1"/>
            <a:r>
              <a:rPr lang="en-US" altLang="zh-TW" sz="1800" b="1" i="1"/>
              <a:t>Time-varying:</a:t>
            </a:r>
            <a:r>
              <a:rPr lang="en-US" altLang="zh-TW" sz="1800"/>
              <a:t> the set of tuples changes with time.</a:t>
            </a:r>
          </a:p>
          <a:p>
            <a:pPr lvl="2" eaLnBrk="1" hangingPunct="1"/>
            <a:r>
              <a:rPr lang="en-US" altLang="zh-TW" sz="1800" b="1" i="1"/>
              <a:t>Normalized:</a:t>
            </a:r>
            <a:r>
              <a:rPr lang="en-US" altLang="zh-TW" sz="1800"/>
              <a:t> contains no repeating group (only contains atomic value).</a:t>
            </a:r>
            <a:endParaRPr lang="en-US" altLang="zh-TW" sz="1600"/>
          </a:p>
          <a:p>
            <a:pPr lvl="1" eaLnBrk="1" hangingPunct="1"/>
            <a:r>
              <a:rPr lang="en-US" altLang="zh-TW"/>
              <a:t>The </a:t>
            </a:r>
            <a:r>
              <a:rPr lang="en-US" altLang="zh-TW" b="1"/>
              <a:t>relational model</a:t>
            </a:r>
            <a:r>
              <a:rPr lang="en-US" altLang="zh-TW"/>
              <a:t> represents a database system at a </a:t>
            </a:r>
            <a:r>
              <a:rPr lang="en-US" altLang="zh-TW" u="sng"/>
              <a:t>level of abstraction</a:t>
            </a:r>
            <a:r>
              <a:rPr lang="en-US" altLang="zh-TW"/>
              <a:t> that removed from the details of the underlying machine, like </a:t>
            </a:r>
            <a:r>
              <a:rPr lang="en-US" altLang="zh-TW" b="1"/>
              <a:t>high-level language.</a:t>
            </a:r>
          </a:p>
          <a:p>
            <a:pPr eaLnBrk="1" hangingPunct="1"/>
            <a:endParaRPr lang="en-US" altLang="zh-TW"/>
          </a:p>
        </p:txBody>
      </p:sp>
      <p:sp>
        <p:nvSpPr>
          <p:cNvPr id="57348" name="投影片編號版面配置區 3">
            <a:extLst>
              <a:ext uri="{FF2B5EF4-FFF2-40B4-BE49-F238E27FC236}">
                <a16:creationId xmlns:a16="http://schemas.microsoft.com/office/drawing/2014/main" id="{71778469-EA64-42BA-A616-70015105ABED}"/>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DFF180D6-79FA-4898-B71B-BC2730102D5F}" type="slidenum">
              <a:rPr lang="zh-TW" altLang="en-US" sz="1400" smtClean="0">
                <a:latin typeface="Times New Roman" panose="02020603050405020304" pitchFamily="18" charset="0"/>
              </a:rPr>
              <a:pPr/>
              <a:t>24</a:t>
            </a:fld>
            <a:endParaRPr lang="zh-TW" altLang="en-US" sz="1400">
              <a:latin typeface="Times New Roman" panose="02020603050405020304" pitchFamily="18" charset="0"/>
            </a:endParaRPr>
          </a:p>
        </p:txBody>
      </p:sp>
      <p:grpSp>
        <p:nvGrpSpPr>
          <p:cNvPr id="57349" name="Group 15">
            <a:extLst>
              <a:ext uri="{FF2B5EF4-FFF2-40B4-BE49-F238E27FC236}">
                <a16:creationId xmlns:a16="http://schemas.microsoft.com/office/drawing/2014/main" id="{A3118D49-DFDB-4652-B6BC-AC0E847173BB}"/>
              </a:ext>
            </a:extLst>
          </p:cNvPr>
          <p:cNvGrpSpPr>
            <a:grpSpLocks/>
          </p:cNvGrpSpPr>
          <p:nvPr/>
        </p:nvGrpSpPr>
        <p:grpSpPr bwMode="auto">
          <a:xfrm>
            <a:off x="1001713" y="4448175"/>
            <a:ext cx="7519987" cy="1428750"/>
            <a:chOff x="576" y="2880"/>
            <a:chExt cx="4737" cy="900"/>
          </a:xfrm>
        </p:grpSpPr>
        <p:grpSp>
          <p:nvGrpSpPr>
            <p:cNvPr id="57350" name="Group 4">
              <a:extLst>
                <a:ext uri="{FF2B5EF4-FFF2-40B4-BE49-F238E27FC236}">
                  <a16:creationId xmlns:a16="http://schemas.microsoft.com/office/drawing/2014/main" id="{601B78FA-2CB6-45F0-9963-CE9D71BADB2E}"/>
                </a:ext>
              </a:extLst>
            </p:cNvPr>
            <p:cNvGrpSpPr>
              <a:grpSpLocks/>
            </p:cNvGrpSpPr>
            <p:nvPr/>
          </p:nvGrpSpPr>
          <p:grpSpPr bwMode="auto">
            <a:xfrm>
              <a:off x="576" y="2880"/>
              <a:ext cx="2256" cy="900"/>
              <a:chOff x="978" y="3946"/>
              <a:chExt cx="2444" cy="900"/>
            </a:xfrm>
          </p:grpSpPr>
          <p:sp>
            <p:nvSpPr>
              <p:cNvPr id="57356" name="Oval 5">
                <a:extLst>
                  <a:ext uri="{FF2B5EF4-FFF2-40B4-BE49-F238E27FC236}">
                    <a16:creationId xmlns:a16="http://schemas.microsoft.com/office/drawing/2014/main" id="{53FC5528-604A-4B7C-BBE6-0EAA831DC120}"/>
                  </a:ext>
                </a:extLst>
              </p:cNvPr>
              <p:cNvSpPr>
                <a:spLocks noChangeArrowheads="1"/>
              </p:cNvSpPr>
              <p:nvPr/>
            </p:nvSpPr>
            <p:spPr bwMode="auto">
              <a:xfrm>
                <a:off x="978" y="3946"/>
                <a:ext cx="2444" cy="900"/>
              </a:xfrm>
              <a:prstGeom prst="ellipse">
                <a:avLst/>
              </a:prstGeom>
              <a:solidFill>
                <a:schemeClr val="bg1"/>
              </a:solidFill>
              <a:ln w="1270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57357" name="Oval 6">
                <a:extLst>
                  <a:ext uri="{FF2B5EF4-FFF2-40B4-BE49-F238E27FC236}">
                    <a16:creationId xmlns:a16="http://schemas.microsoft.com/office/drawing/2014/main" id="{98468449-9D12-44AD-9C6A-6F17C7C518A8}"/>
                  </a:ext>
                </a:extLst>
              </p:cNvPr>
              <p:cNvSpPr>
                <a:spLocks noChangeArrowheads="1"/>
              </p:cNvSpPr>
              <p:nvPr/>
            </p:nvSpPr>
            <p:spPr bwMode="auto">
              <a:xfrm>
                <a:off x="1531" y="4143"/>
                <a:ext cx="1326" cy="617"/>
              </a:xfrm>
              <a:prstGeom prst="ellipse">
                <a:avLst/>
              </a:prstGeom>
              <a:solidFill>
                <a:schemeClr val="bg1"/>
              </a:solidFill>
              <a:ln w="1270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57358" name="Oval 7">
                <a:extLst>
                  <a:ext uri="{FF2B5EF4-FFF2-40B4-BE49-F238E27FC236}">
                    <a16:creationId xmlns:a16="http://schemas.microsoft.com/office/drawing/2014/main" id="{8EC0F46E-0114-4DF2-A2BC-0BE66BCC6C7C}"/>
                  </a:ext>
                </a:extLst>
              </p:cNvPr>
              <p:cNvSpPr>
                <a:spLocks noChangeArrowheads="1"/>
              </p:cNvSpPr>
              <p:nvPr/>
            </p:nvSpPr>
            <p:spPr bwMode="auto">
              <a:xfrm>
                <a:off x="1885" y="4330"/>
                <a:ext cx="608" cy="334"/>
              </a:xfrm>
              <a:prstGeom prst="ellipse">
                <a:avLst/>
              </a:prstGeom>
              <a:solidFill>
                <a:schemeClr val="bg1"/>
              </a:solidFill>
              <a:ln w="12700">
                <a:solidFill>
                  <a:schemeClr val="tx1"/>
                </a:solidFill>
                <a:round/>
                <a:headEnd/>
                <a:tailEnd/>
              </a:ln>
            </p:spPr>
            <p:txBody>
              <a:bodyPr wrap="none" lIns="90488" tIns="44450" rIns="90488" bIns="4445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Arial" panose="020B0604020202020204" pitchFamily="34" charset="0"/>
                  </a:rPr>
                  <a:t>machine</a:t>
                </a:r>
              </a:p>
            </p:txBody>
          </p:sp>
          <p:sp>
            <p:nvSpPr>
              <p:cNvPr id="57359" name="Rectangle 8">
                <a:extLst>
                  <a:ext uri="{FF2B5EF4-FFF2-40B4-BE49-F238E27FC236}">
                    <a16:creationId xmlns:a16="http://schemas.microsoft.com/office/drawing/2014/main" id="{6B6514A0-FAC3-4775-AB67-D15F43A96AC0}"/>
                  </a:ext>
                </a:extLst>
              </p:cNvPr>
              <p:cNvSpPr>
                <a:spLocks noChangeArrowheads="1"/>
              </p:cNvSpPr>
              <p:nvPr/>
            </p:nvSpPr>
            <p:spPr bwMode="auto">
              <a:xfrm>
                <a:off x="1594" y="3963"/>
                <a:ext cx="13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a:latin typeface="Arial" panose="020B0604020202020204" pitchFamily="34" charset="0"/>
                  </a:rPr>
                  <a:t>C, PASCAL ,PL/1</a:t>
                </a:r>
              </a:p>
            </p:txBody>
          </p:sp>
          <p:sp>
            <p:nvSpPr>
              <p:cNvPr id="57360" name="Rectangle 9">
                <a:extLst>
                  <a:ext uri="{FF2B5EF4-FFF2-40B4-BE49-F238E27FC236}">
                    <a16:creationId xmlns:a16="http://schemas.microsoft.com/office/drawing/2014/main" id="{9830BA19-12BD-4208-9311-64415F737432}"/>
                  </a:ext>
                </a:extLst>
              </p:cNvPr>
              <p:cNvSpPr>
                <a:spLocks noChangeArrowheads="1"/>
              </p:cNvSpPr>
              <p:nvPr/>
            </p:nvSpPr>
            <p:spPr bwMode="auto">
              <a:xfrm>
                <a:off x="1804" y="4147"/>
                <a:ext cx="8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a:latin typeface="Arial" panose="020B0604020202020204" pitchFamily="34" charset="0"/>
                  </a:rPr>
                  <a:t>assembler</a:t>
                </a:r>
              </a:p>
            </p:txBody>
          </p:sp>
        </p:grpSp>
        <p:sp>
          <p:nvSpPr>
            <p:cNvPr id="57351" name="Oval 10">
              <a:extLst>
                <a:ext uri="{FF2B5EF4-FFF2-40B4-BE49-F238E27FC236}">
                  <a16:creationId xmlns:a16="http://schemas.microsoft.com/office/drawing/2014/main" id="{237640E7-26FC-4CFC-9170-C3C550ECFA49}"/>
                </a:ext>
              </a:extLst>
            </p:cNvPr>
            <p:cNvSpPr>
              <a:spLocks noChangeArrowheads="1"/>
            </p:cNvSpPr>
            <p:nvPr/>
          </p:nvSpPr>
          <p:spPr bwMode="auto">
            <a:xfrm>
              <a:off x="3057" y="2880"/>
              <a:ext cx="2256" cy="900"/>
            </a:xfrm>
            <a:prstGeom prst="ellipse">
              <a:avLst/>
            </a:prstGeom>
            <a:solidFill>
              <a:schemeClr val="bg1"/>
            </a:solidFill>
            <a:ln w="1270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57352" name="Oval 11">
              <a:extLst>
                <a:ext uri="{FF2B5EF4-FFF2-40B4-BE49-F238E27FC236}">
                  <a16:creationId xmlns:a16="http://schemas.microsoft.com/office/drawing/2014/main" id="{3AEFED2A-5322-4CD9-B881-B1C045DC2A82}"/>
                </a:ext>
              </a:extLst>
            </p:cNvPr>
            <p:cNvSpPr>
              <a:spLocks noChangeArrowheads="1"/>
            </p:cNvSpPr>
            <p:nvPr/>
          </p:nvSpPr>
          <p:spPr bwMode="auto">
            <a:xfrm>
              <a:off x="3568" y="3051"/>
              <a:ext cx="1224" cy="617"/>
            </a:xfrm>
            <a:prstGeom prst="ellipse">
              <a:avLst/>
            </a:prstGeom>
            <a:solidFill>
              <a:schemeClr val="bg1"/>
            </a:solidFill>
            <a:ln w="1270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57353" name="Oval 12">
              <a:extLst>
                <a:ext uri="{FF2B5EF4-FFF2-40B4-BE49-F238E27FC236}">
                  <a16:creationId xmlns:a16="http://schemas.microsoft.com/office/drawing/2014/main" id="{DFB02A4D-C2F8-4B89-9F84-C8B3DF14D852}"/>
                </a:ext>
              </a:extLst>
            </p:cNvPr>
            <p:cNvSpPr>
              <a:spLocks noChangeArrowheads="1"/>
            </p:cNvSpPr>
            <p:nvPr/>
          </p:nvSpPr>
          <p:spPr bwMode="auto">
            <a:xfrm>
              <a:off x="3894" y="3264"/>
              <a:ext cx="562" cy="334"/>
            </a:xfrm>
            <a:prstGeom prst="ellipse">
              <a:avLst/>
            </a:prstGeom>
            <a:solidFill>
              <a:schemeClr val="bg1"/>
            </a:solidFill>
            <a:ln w="12700">
              <a:solidFill>
                <a:schemeClr val="tx1"/>
              </a:solidFill>
              <a:round/>
              <a:headEnd/>
              <a:tailEnd/>
            </a:ln>
          </p:spPr>
          <p:txBody>
            <a:bodyPr wrap="none" lIns="90488" tIns="44450" rIns="90488" bIns="4445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70000"/>
                </a:lnSpc>
              </a:pPr>
              <a:r>
                <a:rPr lang="en-US" altLang="zh-TW" sz="1400">
                  <a:latin typeface="Arial" panose="020B0604020202020204" pitchFamily="34" charset="0"/>
                </a:rPr>
                <a:t>Relational </a:t>
              </a:r>
            </a:p>
            <a:p>
              <a:pPr algn="ctr" eaLnBrk="1" hangingPunct="1">
                <a:lnSpc>
                  <a:spcPct val="70000"/>
                </a:lnSpc>
              </a:pPr>
              <a:r>
                <a:rPr lang="en-US" altLang="zh-TW" sz="1400">
                  <a:latin typeface="Arial" panose="020B0604020202020204" pitchFamily="34" charset="0"/>
                </a:rPr>
                <a:t>Data Model</a:t>
              </a:r>
            </a:p>
          </p:txBody>
        </p:sp>
        <p:sp>
          <p:nvSpPr>
            <p:cNvPr id="57354" name="Rectangle 13">
              <a:extLst>
                <a:ext uri="{FF2B5EF4-FFF2-40B4-BE49-F238E27FC236}">
                  <a16:creationId xmlns:a16="http://schemas.microsoft.com/office/drawing/2014/main" id="{C96E8E15-5FD4-4D43-BFAE-74426803EB0E}"/>
                </a:ext>
              </a:extLst>
            </p:cNvPr>
            <p:cNvSpPr>
              <a:spLocks noChangeArrowheads="1"/>
            </p:cNvSpPr>
            <p:nvPr/>
          </p:nvSpPr>
          <p:spPr bwMode="auto">
            <a:xfrm>
              <a:off x="3678" y="2880"/>
              <a:ext cx="128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1600">
                  <a:latin typeface="Arial" panose="020B0604020202020204" pitchFamily="34" charset="0"/>
                </a:rPr>
                <a:t>DBMS environments</a:t>
              </a:r>
            </a:p>
          </p:txBody>
        </p:sp>
        <p:sp>
          <p:nvSpPr>
            <p:cNvPr id="57355" name="Rectangle 14">
              <a:extLst>
                <a:ext uri="{FF2B5EF4-FFF2-40B4-BE49-F238E27FC236}">
                  <a16:creationId xmlns:a16="http://schemas.microsoft.com/office/drawing/2014/main" id="{97EF024B-7CA9-48FE-B148-409BE1120AF3}"/>
                </a:ext>
              </a:extLst>
            </p:cNvPr>
            <p:cNvSpPr>
              <a:spLocks noChangeArrowheads="1"/>
            </p:cNvSpPr>
            <p:nvPr/>
          </p:nvSpPr>
          <p:spPr bwMode="auto">
            <a:xfrm>
              <a:off x="3810" y="3120"/>
              <a:ext cx="96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1400">
                  <a:latin typeface="Arial" panose="020B0604020202020204" pitchFamily="34" charset="0"/>
                </a:rPr>
                <a:t>Relational DBMS</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a:extLst>
              <a:ext uri="{FF2B5EF4-FFF2-40B4-BE49-F238E27FC236}">
                <a16:creationId xmlns:a16="http://schemas.microsoft.com/office/drawing/2014/main" id="{71BB3828-27E8-46E0-9D9A-0356EA16FA71}"/>
              </a:ext>
            </a:extLst>
          </p:cNvPr>
          <p:cNvSpPr>
            <a:spLocks noGrp="1" noChangeArrowheads="1"/>
          </p:cNvSpPr>
          <p:nvPr>
            <p:ph type="title"/>
          </p:nvPr>
        </p:nvSpPr>
        <p:spPr/>
        <p:txBody>
          <a:bodyPr rtlCol="0">
            <a:normAutofit/>
          </a:bodyPr>
          <a:lstStyle/>
          <a:p>
            <a:pPr eaLnBrk="1" fontAlgn="auto" hangingPunct="1">
              <a:spcAft>
                <a:spcPts val="0"/>
              </a:spcAft>
              <a:defRPr/>
            </a:pPr>
            <a:r>
              <a:rPr lang="en-US" altLang="zh-TW">
                <a:solidFill>
                  <a:schemeClr val="tx1">
                    <a:lumMod val="75000"/>
                    <a:lumOff val="25000"/>
                  </a:schemeClr>
                </a:solidFill>
              </a:rPr>
              <a:t>1.5.1 Tables</a:t>
            </a:r>
          </a:p>
        </p:txBody>
      </p:sp>
      <p:sp>
        <p:nvSpPr>
          <p:cNvPr id="59395" name="Rectangle 3">
            <a:extLst>
              <a:ext uri="{FF2B5EF4-FFF2-40B4-BE49-F238E27FC236}">
                <a16:creationId xmlns:a16="http://schemas.microsoft.com/office/drawing/2014/main" id="{E8BE5C45-AFB5-494A-A7B4-2342D7A56206}"/>
              </a:ext>
            </a:extLst>
          </p:cNvPr>
          <p:cNvSpPr>
            <a:spLocks noGrp="1" noChangeArrowheads="1"/>
          </p:cNvSpPr>
          <p:nvPr>
            <p:ph idx="1"/>
          </p:nvPr>
        </p:nvSpPr>
        <p:spPr>
          <a:xfrm>
            <a:off x="838200" y="1787525"/>
            <a:ext cx="7543800" cy="4022725"/>
          </a:xfrm>
        </p:spPr>
        <p:txBody>
          <a:bodyPr/>
          <a:lstStyle/>
          <a:p>
            <a:pPr eaLnBrk="1" hangingPunct="1"/>
            <a:r>
              <a:rPr lang="en-US" altLang="zh-TW"/>
              <a:t>Definition 2: A Relational Database is a database that is perceived by its users as a collection of </a:t>
            </a:r>
            <a:r>
              <a:rPr lang="en-US" altLang="zh-TW">
                <a:solidFill>
                  <a:srgbClr val="FF0000"/>
                </a:solidFill>
              </a:rPr>
              <a:t>tables</a:t>
            </a:r>
            <a:r>
              <a:rPr lang="en-US" altLang="zh-TW"/>
              <a:t> (and nothing but tables).</a:t>
            </a:r>
          </a:p>
        </p:txBody>
      </p:sp>
      <p:sp>
        <p:nvSpPr>
          <p:cNvPr id="59396" name="投影片編號版面配置區 3">
            <a:extLst>
              <a:ext uri="{FF2B5EF4-FFF2-40B4-BE49-F238E27FC236}">
                <a16:creationId xmlns:a16="http://schemas.microsoft.com/office/drawing/2014/main" id="{59D475E3-399C-4D17-9D99-5673B75FD271}"/>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377C9E2C-3B6E-43B9-9ECB-83EC992C74E9}" type="slidenum">
              <a:rPr lang="zh-TW" altLang="en-US" sz="1400" smtClean="0">
                <a:latin typeface="Times New Roman" panose="02020603050405020304" pitchFamily="18" charset="0"/>
              </a:rPr>
              <a:pPr/>
              <a:t>25</a:t>
            </a:fld>
            <a:endParaRPr lang="zh-TW" altLang="en-US" sz="1400">
              <a:latin typeface="Times New Roman" panose="02020603050405020304" pitchFamily="18" charset="0"/>
            </a:endParaRPr>
          </a:p>
        </p:txBody>
      </p:sp>
      <p:pic>
        <p:nvPicPr>
          <p:cNvPr id="59397" name="图片 1">
            <a:extLst>
              <a:ext uri="{FF2B5EF4-FFF2-40B4-BE49-F238E27FC236}">
                <a16:creationId xmlns:a16="http://schemas.microsoft.com/office/drawing/2014/main" id="{2FC21B94-9F52-4853-82E3-0D7303C29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2601913"/>
            <a:ext cx="3843338" cy="325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图片 2">
            <a:extLst>
              <a:ext uri="{FF2B5EF4-FFF2-40B4-BE49-F238E27FC236}">
                <a16:creationId xmlns:a16="http://schemas.microsoft.com/office/drawing/2014/main" id="{2D2C7740-5C17-4533-8A2A-3B6C3D397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050" y="3100388"/>
            <a:ext cx="296862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7E3A8D42-FE0A-48B4-815E-E7DB837F008A}"/>
              </a:ext>
            </a:extLst>
          </p:cNvPr>
          <p:cNvSpPr>
            <a:spLocks noGrp="1" noChangeArrowheads="1"/>
          </p:cNvSpPr>
          <p:nvPr>
            <p:ph type="title"/>
          </p:nvPr>
        </p:nvSpPr>
        <p:spPr>
          <a:xfrm>
            <a:off x="703263" y="930275"/>
            <a:ext cx="8258175" cy="6858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1.5.2</a:t>
            </a:r>
            <a:r>
              <a:rPr lang="en-US" altLang="zh-TW" sz="3200" dirty="0">
                <a:solidFill>
                  <a:schemeClr val="tx1">
                    <a:lumMod val="75000"/>
                    <a:lumOff val="25000"/>
                  </a:schemeClr>
                </a:solidFill>
              </a:rPr>
              <a:t> </a:t>
            </a:r>
            <a:r>
              <a:rPr lang="en-US" altLang="zh-TW" sz="5300" dirty="0">
                <a:solidFill>
                  <a:schemeClr val="tx1">
                    <a:lumMod val="75000"/>
                    <a:lumOff val="25000"/>
                  </a:schemeClr>
                </a:solidFill>
              </a:rPr>
              <a:t>Data-Manipulation Language</a:t>
            </a:r>
          </a:p>
        </p:txBody>
      </p:sp>
      <p:sp>
        <p:nvSpPr>
          <p:cNvPr id="60419" name="Rectangle 3">
            <a:extLst>
              <a:ext uri="{FF2B5EF4-FFF2-40B4-BE49-F238E27FC236}">
                <a16:creationId xmlns:a16="http://schemas.microsoft.com/office/drawing/2014/main" id="{4FFDC714-A346-47D2-8686-5178A49D910A}"/>
              </a:ext>
            </a:extLst>
          </p:cNvPr>
          <p:cNvSpPr>
            <a:spLocks noGrp="1" noChangeArrowheads="1"/>
          </p:cNvSpPr>
          <p:nvPr>
            <p:ph idx="1"/>
          </p:nvPr>
        </p:nvSpPr>
        <p:spPr>
          <a:xfrm>
            <a:off x="865188" y="1801813"/>
            <a:ext cx="7934325" cy="1668462"/>
          </a:xfrm>
        </p:spPr>
        <p:txBody>
          <a:bodyPr/>
          <a:lstStyle/>
          <a:p>
            <a:pPr eaLnBrk="1" hangingPunct="1"/>
            <a:r>
              <a:rPr lang="en-US" altLang="zh-TW"/>
              <a:t>SQL (Structured Query Language) : widely used </a:t>
            </a:r>
          </a:p>
          <a:p>
            <a:pPr lvl="1" eaLnBrk="1" hangingPunct="1">
              <a:lnSpc>
                <a:spcPct val="100000"/>
              </a:lnSpc>
            </a:pPr>
            <a:r>
              <a:rPr lang="en-US" altLang="zh-TW"/>
              <a:t>E.g. find the names of all instructors in the History department</a:t>
            </a:r>
            <a:br>
              <a:rPr lang="en-US" altLang="zh-TW"/>
            </a:br>
            <a:endParaRPr lang="zh-TW" altLang="en-US"/>
          </a:p>
        </p:txBody>
      </p:sp>
      <p:sp>
        <p:nvSpPr>
          <p:cNvPr id="60420" name="投影片編號版面配置區 3">
            <a:extLst>
              <a:ext uri="{FF2B5EF4-FFF2-40B4-BE49-F238E27FC236}">
                <a16:creationId xmlns:a16="http://schemas.microsoft.com/office/drawing/2014/main" id="{FA3FDA02-9620-43A4-9734-956934A46831}"/>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647FF3C5-6021-4864-9B90-1E3B57BC3318}" type="slidenum">
              <a:rPr lang="zh-TW" altLang="en-US" sz="1400" smtClean="0">
                <a:latin typeface="Times New Roman" panose="02020603050405020304" pitchFamily="18" charset="0"/>
              </a:rPr>
              <a:pPr/>
              <a:t>26</a:t>
            </a:fld>
            <a:endParaRPr lang="zh-TW" altLang="en-US" sz="1400">
              <a:latin typeface="Times New Roman" panose="02020603050405020304" pitchFamily="18" charset="0"/>
            </a:endParaRPr>
          </a:p>
        </p:txBody>
      </p:sp>
      <p:sp>
        <p:nvSpPr>
          <p:cNvPr id="60421" name="Rectangle 6">
            <a:extLst>
              <a:ext uri="{FF2B5EF4-FFF2-40B4-BE49-F238E27FC236}">
                <a16:creationId xmlns:a16="http://schemas.microsoft.com/office/drawing/2014/main" id="{68266DD1-EB0D-42E7-ABF1-4CAA58E1F9F9}"/>
              </a:ext>
            </a:extLst>
          </p:cNvPr>
          <p:cNvSpPr>
            <a:spLocks noChangeArrowheads="1"/>
          </p:cNvSpPr>
          <p:nvPr/>
        </p:nvSpPr>
        <p:spPr bwMode="auto">
          <a:xfrm>
            <a:off x="5543550" y="4422775"/>
            <a:ext cx="1539875" cy="890588"/>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60422" name="Line 7">
            <a:extLst>
              <a:ext uri="{FF2B5EF4-FFF2-40B4-BE49-F238E27FC236}">
                <a16:creationId xmlns:a16="http://schemas.microsoft.com/office/drawing/2014/main" id="{065292BB-96F3-44FC-A0B9-8B7A25D8D1CE}"/>
              </a:ext>
            </a:extLst>
          </p:cNvPr>
          <p:cNvSpPr>
            <a:spLocks noChangeShapeType="1"/>
          </p:cNvSpPr>
          <p:nvPr/>
        </p:nvSpPr>
        <p:spPr bwMode="auto">
          <a:xfrm>
            <a:off x="5530850" y="4724400"/>
            <a:ext cx="1565275" cy="0"/>
          </a:xfrm>
          <a:prstGeom prst="line">
            <a:avLst/>
          </a:prstGeom>
          <a:noFill/>
          <a:ln w="28575">
            <a:solidFill>
              <a:schemeClr val="hlink"/>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3" name="AutoShape 10">
            <a:extLst>
              <a:ext uri="{FF2B5EF4-FFF2-40B4-BE49-F238E27FC236}">
                <a16:creationId xmlns:a16="http://schemas.microsoft.com/office/drawing/2014/main" id="{209CDB2E-7A12-4490-A4D0-666E20EBC4A4}"/>
              </a:ext>
            </a:extLst>
          </p:cNvPr>
          <p:cNvSpPr>
            <a:spLocks noChangeArrowheads="1"/>
          </p:cNvSpPr>
          <p:nvPr/>
        </p:nvSpPr>
        <p:spPr bwMode="auto">
          <a:xfrm>
            <a:off x="4278313" y="4597400"/>
            <a:ext cx="788987" cy="438150"/>
          </a:xfrm>
          <a:prstGeom prst="rightArrow">
            <a:avLst>
              <a:gd name="adj1" fmla="val 50000"/>
              <a:gd name="adj2" fmla="val 45010"/>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60424" name="Text Box 11">
            <a:extLst>
              <a:ext uri="{FF2B5EF4-FFF2-40B4-BE49-F238E27FC236}">
                <a16:creationId xmlns:a16="http://schemas.microsoft.com/office/drawing/2014/main" id="{7E74644A-1577-4805-AA6D-8300BEAD6ECA}"/>
              </a:ext>
            </a:extLst>
          </p:cNvPr>
          <p:cNvSpPr txBox="1">
            <a:spLocks noChangeArrowheads="1"/>
          </p:cNvSpPr>
          <p:nvPr/>
        </p:nvSpPr>
        <p:spPr bwMode="auto">
          <a:xfrm>
            <a:off x="5094288" y="3978275"/>
            <a:ext cx="1423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b="1">
                <a:latin typeface="Times New Roman" panose="02020603050405020304" pitchFamily="18" charset="0"/>
              </a:rPr>
              <a:t>Output:</a:t>
            </a:r>
          </a:p>
        </p:txBody>
      </p:sp>
      <p:pic>
        <p:nvPicPr>
          <p:cNvPr id="60425" name="图片 1">
            <a:extLst>
              <a:ext uri="{FF2B5EF4-FFF2-40B4-BE49-F238E27FC236}">
                <a16:creationId xmlns:a16="http://schemas.microsoft.com/office/drawing/2014/main" id="{BC6CFCE6-9D5F-4ED9-B8B2-5B780D180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75" y="2540000"/>
            <a:ext cx="361791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图片 13">
            <a:extLst>
              <a:ext uri="{FF2B5EF4-FFF2-40B4-BE49-F238E27FC236}">
                <a16:creationId xmlns:a16="http://schemas.microsoft.com/office/drawing/2014/main" id="{038943A0-21F0-4EA1-BC56-046A83905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3470275"/>
            <a:ext cx="3176587"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Line 7">
            <a:extLst>
              <a:ext uri="{FF2B5EF4-FFF2-40B4-BE49-F238E27FC236}">
                <a16:creationId xmlns:a16="http://schemas.microsoft.com/office/drawing/2014/main" id="{A34D64E3-7468-4DF3-AD9C-7B56752CCD70}"/>
              </a:ext>
            </a:extLst>
          </p:cNvPr>
          <p:cNvSpPr>
            <a:spLocks noChangeShapeType="1"/>
          </p:cNvSpPr>
          <p:nvPr/>
        </p:nvSpPr>
        <p:spPr bwMode="auto">
          <a:xfrm>
            <a:off x="5537200" y="5032375"/>
            <a:ext cx="1565275" cy="0"/>
          </a:xfrm>
          <a:prstGeom prst="line">
            <a:avLst/>
          </a:prstGeom>
          <a:noFill/>
          <a:ln w="28575">
            <a:solidFill>
              <a:schemeClr val="hlink"/>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矩形 2">
            <a:extLst>
              <a:ext uri="{FF2B5EF4-FFF2-40B4-BE49-F238E27FC236}">
                <a16:creationId xmlns:a16="http://schemas.microsoft.com/office/drawing/2014/main" id="{9B52E8B7-996E-4B0B-84B2-7312306ED45A}"/>
              </a:ext>
            </a:extLst>
          </p:cNvPr>
          <p:cNvSpPr>
            <a:spLocks noChangeArrowheads="1"/>
          </p:cNvSpPr>
          <p:nvPr/>
        </p:nvSpPr>
        <p:spPr bwMode="auto">
          <a:xfrm>
            <a:off x="5951538" y="4364038"/>
            <a:ext cx="717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TW"/>
              <a:t>name</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207B1E40-548D-4703-A0B2-82691ED8CFD7}"/>
              </a:ext>
            </a:extLst>
          </p:cNvPr>
          <p:cNvSpPr>
            <a:spLocks noGrp="1" noChangeArrowheads="1"/>
          </p:cNvSpPr>
          <p:nvPr>
            <p:ph type="title"/>
          </p:nvPr>
        </p:nvSpPr>
        <p:spPr>
          <a:xfrm>
            <a:off x="703263" y="930275"/>
            <a:ext cx="8258175" cy="6858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1.5.2</a:t>
            </a:r>
            <a:r>
              <a:rPr lang="en-US" altLang="zh-TW" sz="3200" dirty="0">
                <a:solidFill>
                  <a:schemeClr val="tx1">
                    <a:lumMod val="75000"/>
                    <a:lumOff val="25000"/>
                  </a:schemeClr>
                </a:solidFill>
              </a:rPr>
              <a:t> </a:t>
            </a:r>
            <a:r>
              <a:rPr lang="en-US" altLang="zh-TW" sz="5300" dirty="0">
                <a:solidFill>
                  <a:schemeClr val="tx1">
                    <a:lumMod val="75000"/>
                    <a:lumOff val="25000"/>
                  </a:schemeClr>
                </a:solidFill>
              </a:rPr>
              <a:t>Data-Manipulation Language</a:t>
            </a:r>
          </a:p>
        </p:txBody>
      </p:sp>
      <p:sp>
        <p:nvSpPr>
          <p:cNvPr id="61443" name="Rectangle 3">
            <a:extLst>
              <a:ext uri="{FF2B5EF4-FFF2-40B4-BE49-F238E27FC236}">
                <a16:creationId xmlns:a16="http://schemas.microsoft.com/office/drawing/2014/main" id="{6E3F14BA-91C2-4EAB-B220-6535C2CB0D12}"/>
              </a:ext>
            </a:extLst>
          </p:cNvPr>
          <p:cNvSpPr>
            <a:spLocks noGrp="1" noChangeArrowheads="1"/>
          </p:cNvSpPr>
          <p:nvPr>
            <p:ph idx="1"/>
          </p:nvPr>
        </p:nvSpPr>
        <p:spPr>
          <a:xfrm>
            <a:off x="865188" y="1801813"/>
            <a:ext cx="7934325" cy="508000"/>
          </a:xfrm>
        </p:spPr>
        <p:txBody>
          <a:bodyPr/>
          <a:lstStyle/>
          <a:p>
            <a:pPr eaLnBrk="1" hangingPunct="1"/>
            <a:r>
              <a:rPr lang="en-US" altLang="zh-TW"/>
              <a:t>SQL (Structured Query Language) : widely used </a:t>
            </a:r>
          </a:p>
          <a:p>
            <a:pPr lvl="1" eaLnBrk="1" hangingPunct="1">
              <a:lnSpc>
                <a:spcPct val="100000"/>
              </a:lnSpc>
            </a:pPr>
            <a:endParaRPr lang="zh-TW" altLang="en-US"/>
          </a:p>
        </p:txBody>
      </p:sp>
      <p:sp>
        <p:nvSpPr>
          <p:cNvPr id="61444" name="投影片編號版面配置區 3">
            <a:extLst>
              <a:ext uri="{FF2B5EF4-FFF2-40B4-BE49-F238E27FC236}">
                <a16:creationId xmlns:a16="http://schemas.microsoft.com/office/drawing/2014/main" id="{4B664795-6CE2-4374-A16A-C23E880A81E5}"/>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8CD0D417-1711-49A8-AFFB-5785FFDADBE5}" type="slidenum">
              <a:rPr lang="zh-TW" altLang="en-US" sz="1400" smtClean="0">
                <a:latin typeface="Times New Roman" panose="02020603050405020304" pitchFamily="18" charset="0"/>
              </a:rPr>
              <a:pPr/>
              <a:t>27</a:t>
            </a:fld>
            <a:endParaRPr lang="zh-TW" altLang="en-US" sz="1400">
              <a:latin typeface="Times New Roman" panose="02020603050405020304" pitchFamily="18" charset="0"/>
            </a:endParaRPr>
          </a:p>
        </p:txBody>
      </p:sp>
      <p:pic>
        <p:nvPicPr>
          <p:cNvPr id="61445" name="图片 13">
            <a:extLst>
              <a:ext uri="{FF2B5EF4-FFF2-40B4-BE49-F238E27FC236}">
                <a16:creationId xmlns:a16="http://schemas.microsoft.com/office/drawing/2014/main" id="{00933002-C07B-403D-8E79-BF8746E48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348038"/>
            <a:ext cx="3246438" cy="275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图片 3">
            <a:extLst>
              <a:ext uri="{FF2B5EF4-FFF2-40B4-BE49-F238E27FC236}">
                <a16:creationId xmlns:a16="http://schemas.microsoft.com/office/drawing/2014/main" id="{857D1481-C8B9-4232-9B51-42F28D0C3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2289175"/>
            <a:ext cx="48450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图片 15">
            <a:extLst>
              <a:ext uri="{FF2B5EF4-FFF2-40B4-BE49-F238E27FC236}">
                <a16:creationId xmlns:a16="http://schemas.microsoft.com/office/drawing/2014/main" id="{D6B3D042-073F-4C6E-B3CD-91B336F9C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3835400"/>
            <a:ext cx="259715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a:extLst>
              <a:ext uri="{FF2B5EF4-FFF2-40B4-BE49-F238E27FC236}">
                <a16:creationId xmlns:a16="http://schemas.microsoft.com/office/drawing/2014/main" id="{180687A6-486F-44FB-B111-C8D98D69C645}"/>
              </a:ext>
            </a:extLst>
          </p:cNvPr>
          <p:cNvSpPr>
            <a:spLocks noGrp="1" noChangeArrowheads="1"/>
          </p:cNvSpPr>
          <p:nvPr>
            <p:ph type="title"/>
          </p:nvPr>
        </p:nvSpPr>
        <p:spPr>
          <a:xfrm>
            <a:off x="866775" y="950913"/>
            <a:ext cx="7277100" cy="6858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SQL (Structured Query Language)</a:t>
            </a:r>
          </a:p>
        </p:txBody>
      </p:sp>
      <p:sp>
        <p:nvSpPr>
          <p:cNvPr id="62467" name="Rectangle 3">
            <a:extLst>
              <a:ext uri="{FF2B5EF4-FFF2-40B4-BE49-F238E27FC236}">
                <a16:creationId xmlns:a16="http://schemas.microsoft.com/office/drawing/2014/main" id="{3EE7F77A-52C0-4BC9-84A0-32E33AC47C80}"/>
              </a:ext>
            </a:extLst>
          </p:cNvPr>
          <p:cNvSpPr>
            <a:spLocks noGrp="1" noChangeArrowheads="1"/>
          </p:cNvSpPr>
          <p:nvPr>
            <p:ph idx="1"/>
          </p:nvPr>
        </p:nvSpPr>
        <p:spPr>
          <a:xfrm>
            <a:off x="714375" y="1843088"/>
            <a:ext cx="8235950" cy="5445125"/>
          </a:xfrm>
        </p:spPr>
        <p:txBody>
          <a:bodyPr/>
          <a:lstStyle/>
          <a:p>
            <a:pPr lvl="1" eaLnBrk="1" hangingPunct="1">
              <a:lnSpc>
                <a:spcPct val="100000"/>
              </a:lnSpc>
            </a:pPr>
            <a:r>
              <a:rPr lang="en-US" altLang="zh-TW"/>
              <a:t>E.g. find the balances of all accounts held by the customer with customer-id 192-83-7465</a:t>
            </a:r>
            <a:br>
              <a:rPr lang="en-US" altLang="zh-TW"/>
            </a:br>
            <a:r>
              <a:rPr lang="en-US" altLang="zh-TW"/>
              <a:t>	    </a:t>
            </a:r>
            <a:r>
              <a:rPr lang="en-US" altLang="zh-TW" b="1"/>
              <a:t>select</a:t>
            </a:r>
            <a:r>
              <a:rPr lang="en-US" altLang="zh-TW"/>
              <a:t>   </a:t>
            </a:r>
            <a:r>
              <a:rPr lang="en-US" altLang="zh-TW" i="1"/>
              <a:t>account.balance</a:t>
            </a:r>
            <a:br>
              <a:rPr lang="en-US" altLang="zh-TW"/>
            </a:br>
            <a:r>
              <a:rPr lang="en-US" altLang="zh-TW"/>
              <a:t>	    </a:t>
            </a:r>
            <a:r>
              <a:rPr lang="en-US" altLang="zh-TW" b="1"/>
              <a:t>from</a:t>
            </a:r>
            <a:r>
              <a:rPr lang="en-US" altLang="zh-TW"/>
              <a:t>     </a:t>
            </a:r>
            <a:r>
              <a:rPr lang="en-US" altLang="zh-TW" i="1"/>
              <a:t>depositor</a:t>
            </a:r>
            <a:r>
              <a:rPr lang="en-US" altLang="zh-TW"/>
              <a:t>, </a:t>
            </a:r>
            <a:r>
              <a:rPr lang="en-US" altLang="zh-TW" i="1"/>
              <a:t>account</a:t>
            </a:r>
            <a:br>
              <a:rPr lang="en-US" altLang="zh-TW"/>
            </a:br>
            <a:r>
              <a:rPr lang="en-US" altLang="zh-TW"/>
              <a:t>	    </a:t>
            </a:r>
            <a:r>
              <a:rPr lang="en-US" altLang="zh-TW" b="1"/>
              <a:t>where</a:t>
            </a:r>
            <a:r>
              <a:rPr lang="en-US" altLang="zh-TW"/>
              <a:t>  </a:t>
            </a:r>
            <a:r>
              <a:rPr lang="en-US" altLang="zh-TW" i="1"/>
              <a:t>depositor.customer-id</a:t>
            </a:r>
            <a:r>
              <a:rPr lang="en-US" altLang="zh-TW"/>
              <a:t> = </a:t>
            </a:r>
            <a:r>
              <a:rPr lang="en-US" altLang="zh-TW">
                <a:latin typeface="Helvetica" panose="020B0604020202020204" pitchFamily="34" charset="0"/>
              </a:rPr>
              <a:t>‘</a:t>
            </a:r>
            <a:r>
              <a:rPr lang="en-US" altLang="zh-TW"/>
              <a:t>192-83-7465</a:t>
            </a:r>
            <a:r>
              <a:rPr lang="en-US" altLang="zh-TW">
                <a:latin typeface="Helvetica" panose="020B0604020202020204" pitchFamily="34" charset="0"/>
              </a:rPr>
              <a:t>’</a:t>
            </a:r>
            <a:r>
              <a:rPr lang="en-US" altLang="zh-TW"/>
              <a:t> </a:t>
            </a:r>
            <a:r>
              <a:rPr lang="en-US" altLang="zh-TW" b="1"/>
              <a:t>and</a:t>
            </a:r>
            <a:br>
              <a:rPr lang="en-US" altLang="zh-TW" b="1"/>
            </a:br>
            <a:r>
              <a:rPr lang="en-US" altLang="zh-TW" b="1"/>
              <a:t>	                </a:t>
            </a:r>
            <a:r>
              <a:rPr lang="en-US" altLang="zh-TW" i="1"/>
              <a:t>depositor.account-number = account.account-number</a:t>
            </a:r>
          </a:p>
          <a:p>
            <a:pPr lvl="1" eaLnBrk="1" hangingPunct="1">
              <a:lnSpc>
                <a:spcPct val="100000"/>
              </a:lnSpc>
            </a:pPr>
            <a:endParaRPr lang="en-US" altLang="zh-TW" i="1"/>
          </a:p>
          <a:p>
            <a:pPr lvl="1" eaLnBrk="1" hangingPunct="1">
              <a:lnSpc>
                <a:spcPct val="100000"/>
              </a:lnSpc>
            </a:pPr>
            <a:endParaRPr lang="en-US" altLang="zh-TW" i="1"/>
          </a:p>
          <a:p>
            <a:pPr lvl="1" eaLnBrk="1" hangingPunct="1">
              <a:lnSpc>
                <a:spcPct val="100000"/>
              </a:lnSpc>
            </a:pPr>
            <a:endParaRPr lang="en-US" altLang="zh-TW" i="1"/>
          </a:p>
          <a:p>
            <a:pPr lvl="1" eaLnBrk="1" hangingPunct="1">
              <a:lnSpc>
                <a:spcPct val="100000"/>
              </a:lnSpc>
            </a:pPr>
            <a:endParaRPr lang="en-US" altLang="zh-TW" i="1"/>
          </a:p>
          <a:p>
            <a:pPr lvl="1" eaLnBrk="1" hangingPunct="1">
              <a:lnSpc>
                <a:spcPct val="100000"/>
              </a:lnSpc>
            </a:pPr>
            <a:endParaRPr lang="en-US" altLang="zh-TW" i="1"/>
          </a:p>
          <a:p>
            <a:pPr lvl="1" eaLnBrk="1" hangingPunct="1">
              <a:lnSpc>
                <a:spcPct val="100000"/>
              </a:lnSpc>
            </a:pPr>
            <a:endParaRPr lang="en-US" altLang="zh-TW" i="1"/>
          </a:p>
          <a:p>
            <a:pPr lvl="1" eaLnBrk="1" hangingPunct="1">
              <a:lnSpc>
                <a:spcPct val="100000"/>
              </a:lnSpc>
            </a:pPr>
            <a:endParaRPr lang="en-US" altLang="zh-TW" i="1"/>
          </a:p>
        </p:txBody>
      </p:sp>
      <p:sp>
        <p:nvSpPr>
          <p:cNvPr id="62468" name="投影片編號版面配置區 3">
            <a:extLst>
              <a:ext uri="{FF2B5EF4-FFF2-40B4-BE49-F238E27FC236}">
                <a16:creationId xmlns:a16="http://schemas.microsoft.com/office/drawing/2014/main" id="{A4CD14D7-A1B5-4A81-A7D7-5FE68C5E2365}"/>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8B25E486-8B82-4189-A16A-BA2F8005463A}" type="slidenum">
              <a:rPr lang="zh-TW" altLang="en-US" sz="1400" smtClean="0">
                <a:latin typeface="Times New Roman" panose="02020603050405020304" pitchFamily="18" charset="0"/>
              </a:rPr>
              <a:pPr/>
              <a:t>28</a:t>
            </a:fld>
            <a:endParaRPr lang="zh-TW" altLang="en-US" sz="1400">
              <a:latin typeface="Times New Roman" panose="02020603050405020304" pitchFamily="18" charset="0"/>
            </a:endParaRPr>
          </a:p>
        </p:txBody>
      </p:sp>
      <p:pic>
        <p:nvPicPr>
          <p:cNvPr id="62469" name="Picture 5">
            <a:extLst>
              <a:ext uri="{FF2B5EF4-FFF2-40B4-BE49-F238E27FC236}">
                <a16:creationId xmlns:a16="http://schemas.microsoft.com/office/drawing/2014/main" id="{F63AC9F0-FE9C-4645-B5B9-268D4C490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536" t="62476" r="35371" b="4857"/>
          <a:stretch>
            <a:fillRect/>
          </a:stretch>
        </p:blipFill>
        <p:spPr bwMode="auto">
          <a:xfrm>
            <a:off x="4478338" y="3765550"/>
            <a:ext cx="381635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pic>
        <p:nvPicPr>
          <p:cNvPr id="62470" name="Picture 6">
            <a:extLst>
              <a:ext uri="{FF2B5EF4-FFF2-40B4-BE49-F238E27FC236}">
                <a16:creationId xmlns:a16="http://schemas.microsoft.com/office/drawing/2014/main" id="{0C73D7C5-49B3-4573-9310-4CAA015DA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898" t="30975" r="37045" b="39024"/>
          <a:stretch>
            <a:fillRect/>
          </a:stretch>
        </p:blipFill>
        <p:spPr bwMode="auto">
          <a:xfrm>
            <a:off x="1309688" y="3719513"/>
            <a:ext cx="28543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45BFF794-274A-4994-B0F3-35CA79754F76}"/>
              </a:ext>
            </a:extLst>
          </p:cNvPr>
          <p:cNvSpPr>
            <a:spLocks noGrp="1" noChangeArrowheads="1"/>
          </p:cNvSpPr>
          <p:nvPr>
            <p:ph type="title"/>
          </p:nvPr>
        </p:nvSpPr>
        <p:spPr>
          <a:xfrm>
            <a:off x="842963" y="912813"/>
            <a:ext cx="6989762" cy="6096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1.5.3 Data-Definition Language</a:t>
            </a:r>
          </a:p>
        </p:txBody>
      </p:sp>
      <p:sp>
        <p:nvSpPr>
          <p:cNvPr id="64515" name="Rectangle 3">
            <a:extLst>
              <a:ext uri="{FF2B5EF4-FFF2-40B4-BE49-F238E27FC236}">
                <a16:creationId xmlns:a16="http://schemas.microsoft.com/office/drawing/2014/main" id="{09DADE79-EE27-4481-B153-378A117F1177}"/>
              </a:ext>
            </a:extLst>
          </p:cNvPr>
          <p:cNvSpPr>
            <a:spLocks noGrp="1" noChangeArrowheads="1"/>
          </p:cNvSpPr>
          <p:nvPr>
            <p:ph idx="1"/>
          </p:nvPr>
        </p:nvSpPr>
        <p:spPr>
          <a:xfrm>
            <a:off x="842963" y="1795463"/>
            <a:ext cx="5808662" cy="3686175"/>
          </a:xfrm>
        </p:spPr>
        <p:txBody>
          <a:bodyPr/>
          <a:lstStyle/>
          <a:p>
            <a:pPr eaLnBrk="1" hangingPunct="1"/>
            <a:r>
              <a:rPr lang="en-US" altLang="zh-TW"/>
              <a:t>SQL provides DDL to define database schema:</a:t>
            </a:r>
          </a:p>
          <a:p>
            <a:pPr lvl="1" eaLnBrk="1" hangingPunct="1"/>
            <a:r>
              <a:rPr lang="en-US" altLang="zh-TW"/>
              <a:t>Tables</a:t>
            </a:r>
          </a:p>
          <a:p>
            <a:pPr eaLnBrk="1" hangingPunct="1"/>
            <a:endParaRPr lang="en-US" altLang="zh-TW"/>
          </a:p>
        </p:txBody>
      </p:sp>
      <p:sp>
        <p:nvSpPr>
          <p:cNvPr id="64516" name="投影片編號版面配置區 3">
            <a:extLst>
              <a:ext uri="{FF2B5EF4-FFF2-40B4-BE49-F238E27FC236}">
                <a16:creationId xmlns:a16="http://schemas.microsoft.com/office/drawing/2014/main" id="{9CAD959A-BDBB-47EC-A549-61CC2EDA4421}"/>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A6EDF9CE-AF1C-43C3-9EF4-F38448179006}" type="slidenum">
              <a:rPr lang="zh-TW" altLang="en-US" sz="1400" smtClean="0">
                <a:latin typeface="Times New Roman" panose="02020603050405020304" pitchFamily="18" charset="0"/>
              </a:rPr>
              <a:pPr/>
              <a:t>29</a:t>
            </a:fld>
            <a:endParaRPr lang="zh-TW" altLang="en-US" sz="1400">
              <a:latin typeface="Times New Roman" panose="02020603050405020304" pitchFamily="18" charset="0"/>
            </a:endParaRPr>
          </a:p>
        </p:txBody>
      </p:sp>
      <p:pic>
        <p:nvPicPr>
          <p:cNvPr id="64517" name="图片 1">
            <a:extLst>
              <a:ext uri="{FF2B5EF4-FFF2-40B4-BE49-F238E27FC236}">
                <a16:creationId xmlns:a16="http://schemas.microsoft.com/office/drawing/2014/main" id="{0FAB92B0-57D0-4A09-82BD-A9C30B412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519488"/>
            <a:ext cx="25590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图片 7">
            <a:extLst>
              <a:ext uri="{FF2B5EF4-FFF2-40B4-BE49-F238E27FC236}">
                <a16:creationId xmlns:a16="http://schemas.microsoft.com/office/drawing/2014/main" id="{2526E3C7-D62E-4E3A-85F7-0616D4E12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438" y="3171825"/>
            <a:ext cx="2598737"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a:extLst>
              <a:ext uri="{FF2B5EF4-FFF2-40B4-BE49-F238E27FC236}">
                <a16:creationId xmlns:a16="http://schemas.microsoft.com/office/drawing/2014/main" id="{0C37BE93-1456-4E91-81D7-154DE910E17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039C441-64D1-4FAD-B0DB-6DD8D8E0779B}" type="datetime1">
              <a:rPr lang="en-US" altLang="zh-CN" smtClean="0">
                <a:solidFill>
                  <a:srgbClr val="FFFFFF"/>
                </a:solidFill>
              </a:rPr>
              <a:pPr/>
              <a:t>3/8/2022</a:t>
            </a:fld>
            <a:endParaRPr lang="en-US" altLang="zh-CN">
              <a:solidFill>
                <a:srgbClr val="FFFFFF"/>
              </a:solidFill>
            </a:endParaRPr>
          </a:p>
        </p:txBody>
      </p:sp>
      <p:sp>
        <p:nvSpPr>
          <p:cNvPr id="14339" name="灯片编号占位符 4">
            <a:extLst>
              <a:ext uri="{FF2B5EF4-FFF2-40B4-BE49-F238E27FC236}">
                <a16:creationId xmlns:a16="http://schemas.microsoft.com/office/drawing/2014/main" id="{DF2FD45F-160D-40DA-9BBA-BCC72BBA027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solidFill>
                  <a:srgbClr val="FFFFFF"/>
                </a:solidFill>
              </a:rPr>
              <a:t>1-</a:t>
            </a:r>
            <a:fld id="{BD7D9ECF-3AE3-4743-827E-C4DF10E82AAB}" type="slidenum">
              <a:rPr lang="zh-TW" altLang="en-US" smtClean="0">
                <a:solidFill>
                  <a:srgbClr val="FFFFFF"/>
                </a:solidFill>
              </a:rPr>
              <a:pPr/>
              <a:t>3</a:t>
            </a:fld>
            <a:endParaRPr lang="zh-TW" altLang="en-US">
              <a:solidFill>
                <a:srgbClr val="FFFFFF"/>
              </a:solidFill>
            </a:endParaRPr>
          </a:p>
        </p:txBody>
      </p:sp>
      <p:pic>
        <p:nvPicPr>
          <p:cNvPr id="14340" name="Picture 2" descr="æ°æ®åºç³»ç»æ¦è®ºï¼ç¬¬5çï¼">
            <a:extLst>
              <a:ext uri="{FF2B5EF4-FFF2-40B4-BE49-F238E27FC236}">
                <a16:creationId xmlns:a16="http://schemas.microsoft.com/office/drawing/2014/main" id="{9C344AEA-5DA7-4D07-A28D-9A3584CF17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969000" y="2485465"/>
            <a:ext cx="3175000" cy="3481388"/>
          </a:xfrm>
        </p:spPr>
      </p:pic>
      <p:pic>
        <p:nvPicPr>
          <p:cNvPr id="14341" name="图片 7">
            <a:extLst>
              <a:ext uri="{FF2B5EF4-FFF2-40B4-BE49-F238E27FC236}">
                <a16:creationId xmlns:a16="http://schemas.microsoft.com/office/drawing/2014/main" id="{D2BBE90F-49AA-41C6-B17E-F5A50F2B426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3894" y="2384893"/>
            <a:ext cx="2600325"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图片 8">
            <a:extLst>
              <a:ext uri="{FF2B5EF4-FFF2-40B4-BE49-F238E27FC236}">
                <a16:creationId xmlns:a16="http://schemas.microsoft.com/office/drawing/2014/main" id="{99266876-35CA-4279-9BC6-D73776E51E2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350963"/>
            <a:ext cx="3552825"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28526853-A940-40A7-B1EB-911224B80FDB}"/>
              </a:ext>
            </a:extLst>
          </p:cNvPr>
          <p:cNvSpPr>
            <a:spLocks noGrp="1" noChangeArrowheads="1"/>
          </p:cNvSpPr>
          <p:nvPr>
            <p:ph type="title"/>
          </p:nvPr>
        </p:nvSpPr>
        <p:spPr>
          <a:xfrm>
            <a:off x="842963" y="912813"/>
            <a:ext cx="6989762" cy="6096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1.5.3 Data-Definition Language</a:t>
            </a:r>
          </a:p>
        </p:txBody>
      </p:sp>
      <p:sp>
        <p:nvSpPr>
          <p:cNvPr id="66563" name="Rectangle 3">
            <a:extLst>
              <a:ext uri="{FF2B5EF4-FFF2-40B4-BE49-F238E27FC236}">
                <a16:creationId xmlns:a16="http://schemas.microsoft.com/office/drawing/2014/main" id="{4765AE75-D2AD-460F-A0CF-EBB2F7CC8EBC}"/>
              </a:ext>
            </a:extLst>
          </p:cNvPr>
          <p:cNvSpPr>
            <a:spLocks noGrp="1" noChangeArrowheads="1"/>
          </p:cNvSpPr>
          <p:nvPr>
            <p:ph idx="1"/>
          </p:nvPr>
        </p:nvSpPr>
        <p:spPr>
          <a:xfrm>
            <a:off x="842963" y="1795463"/>
            <a:ext cx="5808662" cy="3686175"/>
          </a:xfrm>
        </p:spPr>
        <p:txBody>
          <a:bodyPr/>
          <a:lstStyle/>
          <a:p>
            <a:pPr eaLnBrk="1" hangingPunct="1"/>
            <a:r>
              <a:rPr lang="en-US" altLang="zh-TW"/>
              <a:t>SQL provides DDL to define database schema:</a:t>
            </a:r>
          </a:p>
          <a:p>
            <a:pPr lvl="1" eaLnBrk="1" hangingPunct="1"/>
            <a:r>
              <a:rPr lang="en-US" altLang="zh-TW"/>
              <a:t>Tables</a:t>
            </a:r>
          </a:p>
          <a:p>
            <a:pPr lvl="2" eaLnBrk="1" hangingPunct="1"/>
            <a:r>
              <a:rPr lang="en-US" altLang="zh-TW"/>
              <a:t>E.g.  </a:t>
            </a:r>
            <a:br>
              <a:rPr lang="en-US" altLang="zh-TW"/>
            </a:br>
            <a:r>
              <a:rPr lang="en-US" altLang="zh-TW"/>
              <a:t>   </a:t>
            </a:r>
            <a:r>
              <a:rPr lang="en-US" altLang="zh-TW" b="1"/>
              <a:t>create table</a:t>
            </a:r>
            <a:r>
              <a:rPr lang="en-US" altLang="zh-TW"/>
              <a:t> </a:t>
            </a:r>
            <a:r>
              <a:rPr lang="en-US" altLang="zh-TW" i="1"/>
              <a:t>account</a:t>
            </a:r>
            <a:br>
              <a:rPr lang="en-US" altLang="zh-TW"/>
            </a:br>
            <a:r>
              <a:rPr lang="en-US" altLang="zh-TW"/>
              <a:t>               (</a:t>
            </a:r>
            <a:r>
              <a:rPr lang="en-US" altLang="zh-TW" i="1"/>
              <a:t>account-number</a:t>
            </a:r>
            <a:r>
              <a:rPr lang="en-US" altLang="zh-TW"/>
              <a:t> </a:t>
            </a:r>
            <a:r>
              <a:rPr lang="en-US" altLang="zh-TW" b="1"/>
              <a:t>char</a:t>
            </a:r>
            <a:r>
              <a:rPr lang="en-US" altLang="zh-TW"/>
              <a:t>(10),</a:t>
            </a:r>
            <a:br>
              <a:rPr lang="en-US" altLang="zh-TW"/>
            </a:br>
            <a:r>
              <a:rPr lang="en-US" altLang="zh-TW"/>
              <a:t>                 </a:t>
            </a:r>
            <a:r>
              <a:rPr lang="en-US" altLang="zh-TW" i="1"/>
              <a:t>balance</a:t>
            </a:r>
            <a:r>
              <a:rPr lang="en-US" altLang="zh-TW"/>
              <a:t> </a:t>
            </a:r>
            <a:r>
              <a:rPr lang="en-US" altLang="zh-TW" b="1"/>
              <a:t>integer</a:t>
            </a:r>
            <a:r>
              <a:rPr lang="en-US" altLang="zh-TW"/>
              <a:t>)</a:t>
            </a:r>
          </a:p>
          <a:p>
            <a:pPr lvl="1" eaLnBrk="1" hangingPunct="1"/>
            <a:endParaRPr lang="en-US" altLang="zh-TW" sz="1600"/>
          </a:p>
          <a:p>
            <a:pPr lvl="1" eaLnBrk="1" hangingPunct="1"/>
            <a:r>
              <a:rPr lang="en-US" altLang="zh-TW"/>
              <a:t>Assertions </a:t>
            </a:r>
            <a:r>
              <a:rPr lang="en-US" altLang="zh-TW" sz="1600"/>
              <a:t>(ref. p.132)</a:t>
            </a:r>
          </a:p>
          <a:p>
            <a:pPr lvl="2" eaLnBrk="1" hangingPunct="1"/>
            <a:r>
              <a:rPr lang="en-US" altLang="zh-TW" sz="1800" b="1"/>
              <a:t>E.g.  </a:t>
            </a:r>
            <a:r>
              <a:rPr lang="en-US" altLang="zh-TW" sz="1800"/>
              <a:t>create assertion </a:t>
            </a:r>
            <a:r>
              <a:rPr lang="en-US" altLang="zh-TW" sz="1800" i="1"/>
              <a:t>balance-constraint </a:t>
            </a:r>
          </a:p>
          <a:p>
            <a:pPr lvl="2" eaLnBrk="1" hangingPunct="1">
              <a:buFontTx/>
              <a:buNone/>
            </a:pPr>
            <a:r>
              <a:rPr lang="en-US" altLang="zh-TW" sz="1800"/>
              <a:t>             check </a:t>
            </a:r>
            <a:r>
              <a:rPr lang="en-US" altLang="zh-TW" sz="1800" i="1"/>
              <a:t>account.balance &gt;= </a:t>
            </a:r>
            <a:r>
              <a:rPr lang="en-US" altLang="zh-TW" sz="1800"/>
              <a:t>1000</a:t>
            </a:r>
            <a:endParaRPr lang="en-US" altLang="zh-TW"/>
          </a:p>
          <a:p>
            <a:pPr lvl="1" eaLnBrk="1" hangingPunct="1"/>
            <a:endParaRPr lang="en-US" altLang="zh-TW"/>
          </a:p>
          <a:p>
            <a:pPr lvl="1" eaLnBrk="1" hangingPunct="1"/>
            <a:r>
              <a:rPr lang="en-US" altLang="zh-TW"/>
              <a:t>integrity Constraints </a:t>
            </a:r>
            <a:r>
              <a:rPr lang="en-US" altLang="zh-TW" sz="1600"/>
              <a:t>(ref. p.129)</a:t>
            </a:r>
            <a:endParaRPr lang="en-US" altLang="zh-TW"/>
          </a:p>
          <a:p>
            <a:pPr eaLnBrk="1" hangingPunct="1"/>
            <a:endParaRPr lang="en-US" altLang="zh-TW"/>
          </a:p>
        </p:txBody>
      </p:sp>
      <p:sp>
        <p:nvSpPr>
          <p:cNvPr id="66564" name="投影片編號版面配置區 3">
            <a:extLst>
              <a:ext uri="{FF2B5EF4-FFF2-40B4-BE49-F238E27FC236}">
                <a16:creationId xmlns:a16="http://schemas.microsoft.com/office/drawing/2014/main" id="{9C020247-3753-4563-BBB5-4FF79904F22A}"/>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88AAC3FF-3CCE-492E-B89C-481DB6135D1D}" type="slidenum">
              <a:rPr lang="zh-TW" altLang="en-US" sz="1400" smtClean="0">
                <a:latin typeface="Times New Roman" panose="02020603050405020304" pitchFamily="18" charset="0"/>
              </a:rPr>
              <a:pPr/>
              <a:t>30</a:t>
            </a:fld>
            <a:endParaRPr lang="zh-TW" altLang="en-US" sz="1400">
              <a:latin typeface="Times New Roman" panose="02020603050405020304" pitchFamily="18" charset="0"/>
            </a:endParaRPr>
          </a:p>
        </p:txBody>
      </p:sp>
      <p:pic>
        <p:nvPicPr>
          <p:cNvPr id="66565" name="Picture 4">
            <a:extLst>
              <a:ext uri="{FF2B5EF4-FFF2-40B4-BE49-F238E27FC236}">
                <a16:creationId xmlns:a16="http://schemas.microsoft.com/office/drawing/2014/main" id="{B4012786-1251-4A12-A792-23D7708C1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7898" t="30975" r="37045" b="39024"/>
          <a:stretch>
            <a:fillRect/>
          </a:stretch>
        </p:blipFill>
        <p:spPr bwMode="auto">
          <a:xfrm>
            <a:off x="5878513" y="1612900"/>
            <a:ext cx="27971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pic>
        <p:nvPicPr>
          <p:cNvPr id="66566" name="Picture 5">
            <a:extLst>
              <a:ext uri="{FF2B5EF4-FFF2-40B4-BE49-F238E27FC236}">
                <a16:creationId xmlns:a16="http://schemas.microsoft.com/office/drawing/2014/main" id="{4A496BCF-23D3-4E0F-A240-56BDD4F94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536" t="62476" r="35371" b="4857"/>
          <a:stretch>
            <a:fillRect/>
          </a:stretch>
        </p:blipFill>
        <p:spPr bwMode="auto">
          <a:xfrm>
            <a:off x="5534025" y="4089400"/>
            <a:ext cx="33940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a:extLst>
              <a:ext uri="{FF2B5EF4-FFF2-40B4-BE49-F238E27FC236}">
                <a16:creationId xmlns:a16="http://schemas.microsoft.com/office/drawing/2014/main" id="{C3FA31AC-403B-4BC6-B9C5-A5C809DA01E5}"/>
              </a:ext>
            </a:extLst>
          </p:cNvPr>
          <p:cNvSpPr>
            <a:spLocks noGrp="1" noChangeArrowheads="1"/>
          </p:cNvSpPr>
          <p:nvPr>
            <p:ph type="title"/>
          </p:nvPr>
        </p:nvSpPr>
        <p:spPr>
          <a:xfrm>
            <a:off x="696913" y="782638"/>
            <a:ext cx="7043737" cy="457200"/>
          </a:xfrm>
        </p:spPr>
        <p:txBody>
          <a:bodyPr rtlCol="0">
            <a:noAutofit/>
          </a:bodyPr>
          <a:lstStyle/>
          <a:p>
            <a:pPr eaLnBrk="1" fontAlgn="auto" hangingPunct="1">
              <a:spcAft>
                <a:spcPts val="0"/>
              </a:spcAft>
              <a:defRPr/>
            </a:pPr>
            <a:r>
              <a:rPr lang="en-US" altLang="zh-TW" sz="4300" dirty="0">
                <a:solidFill>
                  <a:schemeClr val="tx1">
                    <a:lumMod val="75000"/>
                    <a:lumOff val="25000"/>
                  </a:schemeClr>
                </a:solidFill>
              </a:rPr>
              <a:t>Referential Integrity Constraint</a:t>
            </a:r>
          </a:p>
        </p:txBody>
      </p:sp>
      <p:sp>
        <p:nvSpPr>
          <p:cNvPr id="67587" name="Rectangle 3">
            <a:extLst>
              <a:ext uri="{FF2B5EF4-FFF2-40B4-BE49-F238E27FC236}">
                <a16:creationId xmlns:a16="http://schemas.microsoft.com/office/drawing/2014/main" id="{F81A576C-9D4B-4F37-ACF8-66037454B417}"/>
              </a:ext>
            </a:extLst>
          </p:cNvPr>
          <p:cNvSpPr>
            <a:spLocks noGrp="1" noChangeArrowheads="1"/>
          </p:cNvSpPr>
          <p:nvPr>
            <p:ph idx="1"/>
          </p:nvPr>
        </p:nvSpPr>
        <p:spPr>
          <a:xfrm>
            <a:off x="873125" y="1822450"/>
            <a:ext cx="5286375" cy="4956175"/>
          </a:xfrm>
        </p:spPr>
        <p:txBody>
          <a:bodyPr/>
          <a:lstStyle/>
          <a:p>
            <a:pPr eaLnBrk="1" hangingPunct="1">
              <a:lnSpc>
                <a:spcPct val="70000"/>
              </a:lnSpc>
              <a:buSzTx/>
              <a:buFont typeface="Wingdings" panose="05000000000000000000" pitchFamily="2" charset="2"/>
              <a:buNone/>
              <a:tabLst>
                <a:tab pos="2171700" algn="l"/>
              </a:tabLst>
            </a:pPr>
            <a:r>
              <a:rPr lang="en-US" altLang="zh-TW" sz="1700"/>
              <a:t>create table</a:t>
            </a:r>
            <a:r>
              <a:rPr lang="en-US" altLang="zh-TW" sz="1700" i="1"/>
              <a:t> account</a:t>
            </a:r>
            <a:br>
              <a:rPr lang="en-US" altLang="zh-TW" sz="1700" i="1"/>
            </a:br>
            <a:r>
              <a:rPr lang="en-US" altLang="zh-TW" sz="1700" i="1"/>
              <a:t>(account-number	</a:t>
            </a:r>
            <a:r>
              <a:rPr lang="en-US" altLang="zh-TW" sz="1700"/>
              <a:t>char(10),</a:t>
            </a:r>
            <a:br>
              <a:rPr lang="en-US" altLang="zh-TW" sz="1700"/>
            </a:br>
            <a:r>
              <a:rPr lang="en-US" altLang="zh-TW" sz="1700" i="1"/>
              <a:t>branch-name	</a:t>
            </a:r>
            <a:r>
              <a:rPr lang="en-US" altLang="zh-TW" sz="1700"/>
              <a:t>char(15),</a:t>
            </a:r>
            <a:br>
              <a:rPr lang="en-US" altLang="zh-TW" sz="1700"/>
            </a:br>
            <a:r>
              <a:rPr lang="en-US" altLang="zh-TW" sz="1700" i="1"/>
              <a:t>balance	</a:t>
            </a:r>
            <a:r>
              <a:rPr lang="en-US" altLang="zh-TW" sz="1700"/>
              <a:t>integer,</a:t>
            </a:r>
          </a:p>
          <a:p>
            <a:pPr eaLnBrk="1" hangingPunct="1">
              <a:lnSpc>
                <a:spcPct val="70000"/>
              </a:lnSpc>
              <a:buSzTx/>
              <a:buFont typeface="Wingdings" panose="05000000000000000000" pitchFamily="2" charset="2"/>
              <a:buNone/>
              <a:tabLst>
                <a:tab pos="2171700" algn="l"/>
              </a:tabLst>
            </a:pPr>
            <a:r>
              <a:rPr lang="en-US" altLang="zh-TW" sz="1700"/>
              <a:t>  primary key (</a:t>
            </a:r>
            <a:r>
              <a:rPr lang="en-US" altLang="zh-TW" sz="1700" i="1"/>
              <a:t>account-number), </a:t>
            </a:r>
          </a:p>
          <a:p>
            <a:pPr eaLnBrk="1" hangingPunct="1">
              <a:lnSpc>
                <a:spcPct val="70000"/>
              </a:lnSpc>
              <a:buSzTx/>
              <a:buFont typeface="Wingdings" panose="05000000000000000000" pitchFamily="2" charset="2"/>
              <a:buNone/>
              <a:tabLst>
                <a:tab pos="2171700" algn="l"/>
              </a:tabLst>
            </a:pPr>
            <a:endParaRPr lang="en-US" altLang="zh-TW" sz="1700" i="1"/>
          </a:p>
          <a:p>
            <a:pPr eaLnBrk="1" hangingPunct="1">
              <a:lnSpc>
                <a:spcPct val="70000"/>
              </a:lnSpc>
              <a:buSzTx/>
              <a:buFont typeface="Wingdings" panose="05000000000000000000" pitchFamily="2" charset="2"/>
              <a:buNone/>
              <a:tabLst>
                <a:tab pos="2171700" algn="l"/>
              </a:tabLst>
            </a:pPr>
            <a:endParaRPr lang="en-US" altLang="zh-TW" sz="1700" i="1"/>
          </a:p>
          <a:p>
            <a:pPr eaLnBrk="1" hangingPunct="1">
              <a:lnSpc>
                <a:spcPct val="70000"/>
              </a:lnSpc>
              <a:buSzTx/>
              <a:buFont typeface="Wingdings" panose="05000000000000000000" pitchFamily="2" charset="2"/>
              <a:buNone/>
              <a:tabLst>
                <a:tab pos="2171700" algn="l"/>
              </a:tabLst>
            </a:pPr>
            <a:endParaRPr lang="en-US" altLang="zh-TW" sz="1700"/>
          </a:p>
          <a:p>
            <a:pPr eaLnBrk="1" hangingPunct="1">
              <a:lnSpc>
                <a:spcPct val="70000"/>
              </a:lnSpc>
              <a:buSzTx/>
              <a:buFont typeface="Wingdings" panose="05000000000000000000" pitchFamily="2" charset="2"/>
              <a:buNone/>
              <a:tabLst>
                <a:tab pos="2171700" algn="l"/>
              </a:tabLst>
            </a:pPr>
            <a:endParaRPr lang="en-US" altLang="zh-TW" sz="1700"/>
          </a:p>
          <a:p>
            <a:pPr eaLnBrk="1" hangingPunct="1">
              <a:lnSpc>
                <a:spcPct val="70000"/>
              </a:lnSpc>
              <a:buSzTx/>
              <a:buFont typeface="Wingdings" panose="05000000000000000000" pitchFamily="2" charset="2"/>
              <a:buNone/>
              <a:tabLst>
                <a:tab pos="2171700" algn="l"/>
              </a:tabLst>
            </a:pPr>
            <a:endParaRPr lang="en-US" altLang="zh-TW" sz="1700"/>
          </a:p>
          <a:p>
            <a:pPr eaLnBrk="1" hangingPunct="1">
              <a:lnSpc>
                <a:spcPct val="70000"/>
              </a:lnSpc>
              <a:buSzTx/>
              <a:buFont typeface="Wingdings" panose="05000000000000000000" pitchFamily="2" charset="2"/>
              <a:buNone/>
              <a:tabLst>
                <a:tab pos="2171700" algn="l"/>
              </a:tabLst>
            </a:pPr>
            <a:r>
              <a:rPr lang="en-US" altLang="zh-TW" sz="1700"/>
              <a:t>create table </a:t>
            </a:r>
            <a:r>
              <a:rPr lang="en-US" altLang="zh-TW" sz="1700" i="1"/>
              <a:t>depositor</a:t>
            </a:r>
            <a:br>
              <a:rPr lang="en-US" altLang="zh-TW" sz="1700" i="1"/>
            </a:br>
            <a:r>
              <a:rPr lang="en-US" altLang="zh-TW" sz="1700" i="1"/>
              <a:t>(customer-name</a:t>
            </a:r>
            <a:r>
              <a:rPr lang="en-US" altLang="zh-TW" sz="1700"/>
              <a:t>	char(20),</a:t>
            </a:r>
            <a:br>
              <a:rPr lang="en-US" altLang="zh-TW" sz="1700"/>
            </a:br>
            <a:r>
              <a:rPr lang="en-US" altLang="zh-TW" sz="1700" i="1"/>
              <a:t>account-number	</a:t>
            </a:r>
            <a:r>
              <a:rPr lang="en-US" altLang="zh-TW" sz="1700"/>
              <a:t>char(10),</a:t>
            </a:r>
          </a:p>
          <a:p>
            <a:pPr eaLnBrk="1" hangingPunct="1">
              <a:lnSpc>
                <a:spcPct val="70000"/>
              </a:lnSpc>
              <a:buSzTx/>
              <a:buFont typeface="Wingdings" panose="05000000000000000000" pitchFamily="2" charset="2"/>
              <a:buNone/>
              <a:tabLst>
                <a:tab pos="2171700" algn="l"/>
              </a:tabLst>
            </a:pPr>
            <a:r>
              <a:rPr lang="en-US" altLang="zh-TW" sz="1700"/>
              <a:t>  primary key</a:t>
            </a:r>
            <a:r>
              <a:rPr lang="en-US" altLang="zh-TW" sz="1700" i="1"/>
              <a:t> (customer-name, account-number),</a:t>
            </a:r>
          </a:p>
          <a:p>
            <a:pPr eaLnBrk="1" hangingPunct="1">
              <a:lnSpc>
                <a:spcPct val="70000"/>
              </a:lnSpc>
              <a:buSzTx/>
              <a:buFont typeface="Wingdings" panose="05000000000000000000" pitchFamily="2" charset="2"/>
              <a:buNone/>
              <a:tabLst>
                <a:tab pos="2171700" algn="l"/>
              </a:tabLst>
            </a:pPr>
            <a:r>
              <a:rPr lang="en-US" altLang="zh-TW" sz="1700"/>
              <a:t>  foreign key</a:t>
            </a:r>
            <a:r>
              <a:rPr lang="en-US" altLang="zh-TW" sz="1700" i="1"/>
              <a:t> </a:t>
            </a:r>
            <a:r>
              <a:rPr lang="en-US" altLang="zh-TW" sz="1700">
                <a:solidFill>
                  <a:schemeClr val="hlink"/>
                </a:solidFill>
              </a:rPr>
              <a:t>(account-number)</a:t>
            </a:r>
            <a:r>
              <a:rPr lang="en-US" altLang="zh-TW" sz="1700"/>
              <a:t> references </a:t>
            </a:r>
            <a:r>
              <a:rPr lang="en-US" altLang="zh-TW" sz="1700">
                <a:solidFill>
                  <a:schemeClr val="hlink"/>
                </a:solidFill>
              </a:rPr>
              <a:t>account</a:t>
            </a:r>
            <a:r>
              <a:rPr lang="en-US" altLang="zh-TW" sz="1700" i="1"/>
              <a:t>,</a:t>
            </a:r>
          </a:p>
          <a:p>
            <a:pPr eaLnBrk="1" hangingPunct="1">
              <a:lnSpc>
                <a:spcPct val="70000"/>
              </a:lnSpc>
              <a:buSzTx/>
              <a:buFont typeface="Wingdings" panose="05000000000000000000" pitchFamily="2" charset="2"/>
              <a:buNone/>
              <a:tabLst>
                <a:tab pos="2171700" algn="l"/>
              </a:tabLst>
            </a:pPr>
            <a:r>
              <a:rPr lang="en-US" altLang="zh-TW" sz="1700"/>
              <a:t>  </a:t>
            </a:r>
            <a:endParaRPr lang="en-US" altLang="zh-TW" sz="1700" i="1"/>
          </a:p>
          <a:p>
            <a:pPr eaLnBrk="1" hangingPunct="1">
              <a:lnSpc>
                <a:spcPct val="70000"/>
              </a:lnSpc>
              <a:buSzTx/>
              <a:buFont typeface="Wingdings" panose="05000000000000000000" pitchFamily="2" charset="2"/>
              <a:buNone/>
              <a:tabLst>
                <a:tab pos="2171700" algn="l"/>
              </a:tabLst>
            </a:pPr>
            <a:endParaRPr lang="en-US" altLang="zh-TW" sz="1700" i="1"/>
          </a:p>
        </p:txBody>
      </p:sp>
      <p:sp>
        <p:nvSpPr>
          <p:cNvPr id="67588" name="投影片編號版面配置區 3">
            <a:extLst>
              <a:ext uri="{FF2B5EF4-FFF2-40B4-BE49-F238E27FC236}">
                <a16:creationId xmlns:a16="http://schemas.microsoft.com/office/drawing/2014/main" id="{5931D484-66DF-4358-B710-FC8CF367A8B9}"/>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9A9D9FD9-ED70-460E-928E-48BE812E2897}" type="slidenum">
              <a:rPr lang="zh-TW" altLang="en-US" sz="1400" smtClean="0">
                <a:latin typeface="Times New Roman" panose="02020603050405020304" pitchFamily="18" charset="0"/>
              </a:rPr>
              <a:pPr/>
              <a:t>31</a:t>
            </a:fld>
            <a:endParaRPr lang="zh-TW" altLang="en-US" sz="1400">
              <a:latin typeface="Times New Roman" panose="02020603050405020304" pitchFamily="18" charset="0"/>
            </a:endParaRPr>
          </a:p>
        </p:txBody>
      </p:sp>
      <p:sp>
        <p:nvSpPr>
          <p:cNvPr id="67589" name="Rectangle 4">
            <a:extLst>
              <a:ext uri="{FF2B5EF4-FFF2-40B4-BE49-F238E27FC236}">
                <a16:creationId xmlns:a16="http://schemas.microsoft.com/office/drawing/2014/main" id="{42B90E51-2080-4524-85F9-68FB9C2B98C7}"/>
              </a:ext>
            </a:extLst>
          </p:cNvPr>
          <p:cNvSpPr>
            <a:spLocks noChangeArrowheads="1"/>
          </p:cNvSpPr>
          <p:nvPr/>
        </p:nvSpPr>
        <p:spPr bwMode="auto">
          <a:xfrm>
            <a:off x="833438" y="1820863"/>
            <a:ext cx="3663950" cy="1609725"/>
          </a:xfrm>
          <a:prstGeom prst="rect">
            <a:avLst/>
          </a:prstGeom>
          <a:noFill/>
          <a:ln w="38100" cmpd="dbl">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67590" name="Rectangle 5">
            <a:extLst>
              <a:ext uri="{FF2B5EF4-FFF2-40B4-BE49-F238E27FC236}">
                <a16:creationId xmlns:a16="http://schemas.microsoft.com/office/drawing/2014/main" id="{F71A2963-E621-4B15-AF6E-870984175D3D}"/>
              </a:ext>
            </a:extLst>
          </p:cNvPr>
          <p:cNvSpPr>
            <a:spLocks noChangeArrowheads="1"/>
          </p:cNvSpPr>
          <p:nvPr/>
        </p:nvSpPr>
        <p:spPr bwMode="auto">
          <a:xfrm>
            <a:off x="838200" y="4770438"/>
            <a:ext cx="4648200" cy="1481137"/>
          </a:xfrm>
          <a:prstGeom prst="rect">
            <a:avLst/>
          </a:prstGeom>
          <a:noFill/>
          <a:ln w="38100" cmpd="dbl">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grpSp>
        <p:nvGrpSpPr>
          <p:cNvPr id="67591" name="Group 6">
            <a:extLst>
              <a:ext uri="{FF2B5EF4-FFF2-40B4-BE49-F238E27FC236}">
                <a16:creationId xmlns:a16="http://schemas.microsoft.com/office/drawing/2014/main" id="{EA3B7F61-722B-4B43-A5EC-6CDAB2DC0B56}"/>
              </a:ext>
            </a:extLst>
          </p:cNvPr>
          <p:cNvGrpSpPr>
            <a:grpSpLocks/>
          </p:cNvGrpSpPr>
          <p:nvPr/>
        </p:nvGrpSpPr>
        <p:grpSpPr bwMode="auto">
          <a:xfrm>
            <a:off x="5257800" y="1143000"/>
            <a:ext cx="3733800" cy="2438400"/>
            <a:chOff x="3312" y="720"/>
            <a:chExt cx="2352" cy="1536"/>
          </a:xfrm>
        </p:grpSpPr>
        <p:pic>
          <p:nvPicPr>
            <p:cNvPr id="67601" name="Picture 7">
              <a:extLst>
                <a:ext uri="{FF2B5EF4-FFF2-40B4-BE49-F238E27FC236}">
                  <a16:creationId xmlns:a16="http://schemas.microsoft.com/office/drawing/2014/main" id="{03CD7951-31F8-435B-AED0-CE40262A1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08" t="13913" r="3018" b="13913"/>
            <a:stretch>
              <a:fillRect/>
            </a:stretch>
          </p:blipFill>
          <p:spPr bwMode="auto">
            <a:xfrm>
              <a:off x="3632" y="964"/>
              <a:ext cx="2032" cy="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67602" name="Rectangle 8">
              <a:extLst>
                <a:ext uri="{FF2B5EF4-FFF2-40B4-BE49-F238E27FC236}">
                  <a16:creationId xmlns:a16="http://schemas.microsoft.com/office/drawing/2014/main" id="{C10EA828-D061-401B-BE71-7BD145C9C19E}"/>
                </a:ext>
              </a:extLst>
            </p:cNvPr>
            <p:cNvSpPr>
              <a:spLocks noChangeArrowheads="1"/>
            </p:cNvSpPr>
            <p:nvPr/>
          </p:nvSpPr>
          <p:spPr bwMode="auto">
            <a:xfrm>
              <a:off x="3312" y="720"/>
              <a:ext cx="10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0000"/>
                </a:lnSpc>
              </a:pPr>
              <a:r>
                <a:rPr lang="en-US" altLang="zh-TW" sz="2000" b="1" i="1">
                  <a:solidFill>
                    <a:schemeClr val="tx2"/>
                  </a:solidFill>
                  <a:latin typeface="Times New Roman" panose="02020603050405020304" pitchFamily="18" charset="0"/>
                </a:rPr>
                <a:t>  3. account</a:t>
              </a:r>
              <a:endParaRPr lang="zh-TW" altLang="en-US" sz="2000" b="1" i="1">
                <a:solidFill>
                  <a:schemeClr val="tx2"/>
                </a:solidFill>
                <a:latin typeface="Times New Roman" panose="02020603050405020304" pitchFamily="18" charset="0"/>
              </a:endParaRPr>
            </a:p>
          </p:txBody>
        </p:sp>
      </p:grpSp>
      <p:grpSp>
        <p:nvGrpSpPr>
          <p:cNvPr id="67592" name="Group 9">
            <a:extLst>
              <a:ext uri="{FF2B5EF4-FFF2-40B4-BE49-F238E27FC236}">
                <a16:creationId xmlns:a16="http://schemas.microsoft.com/office/drawing/2014/main" id="{42F6629A-0A5E-467C-93C8-5D9DA578EE2C}"/>
              </a:ext>
            </a:extLst>
          </p:cNvPr>
          <p:cNvGrpSpPr>
            <a:grpSpLocks/>
          </p:cNvGrpSpPr>
          <p:nvPr/>
        </p:nvGrpSpPr>
        <p:grpSpPr bwMode="auto">
          <a:xfrm>
            <a:off x="5181600" y="3962400"/>
            <a:ext cx="3798888" cy="2341563"/>
            <a:chOff x="268" y="743"/>
            <a:chExt cx="2529" cy="1459"/>
          </a:xfrm>
        </p:grpSpPr>
        <p:pic>
          <p:nvPicPr>
            <p:cNvPr id="67599" name="Picture 10">
              <a:extLst>
                <a:ext uri="{FF2B5EF4-FFF2-40B4-BE49-F238E27FC236}">
                  <a16:creationId xmlns:a16="http://schemas.microsoft.com/office/drawing/2014/main" id="{D38FBDDC-11B0-4489-917C-CF5BED54E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64" t="7613" r="2592" b="6912"/>
            <a:stretch>
              <a:fillRect/>
            </a:stretch>
          </p:blipFill>
          <p:spPr bwMode="auto">
            <a:xfrm>
              <a:off x="592" y="976"/>
              <a:ext cx="2205" cy="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67600" name="Rectangle 11">
              <a:extLst>
                <a:ext uri="{FF2B5EF4-FFF2-40B4-BE49-F238E27FC236}">
                  <a16:creationId xmlns:a16="http://schemas.microsoft.com/office/drawing/2014/main" id="{426499BE-6700-47C6-BD27-D94D36E5DBDB}"/>
                </a:ext>
              </a:extLst>
            </p:cNvPr>
            <p:cNvSpPr>
              <a:spLocks noChangeArrowheads="1"/>
            </p:cNvSpPr>
            <p:nvPr/>
          </p:nvSpPr>
          <p:spPr bwMode="auto">
            <a:xfrm>
              <a:off x="268" y="743"/>
              <a:ext cx="109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0000"/>
                </a:lnSpc>
                <a:spcBef>
                  <a:spcPct val="20000"/>
                </a:spcBef>
                <a:buClr>
                  <a:schemeClr val="folHlink"/>
                </a:buClr>
                <a:buSzPct val="55000"/>
                <a:buFont typeface="Wingdings" panose="05000000000000000000" pitchFamily="2" charset="2"/>
                <a:buNone/>
              </a:pPr>
              <a:r>
                <a:rPr lang="en-US" altLang="zh-TW" sz="2000" b="1" i="1">
                  <a:solidFill>
                    <a:schemeClr val="tx2"/>
                  </a:solidFill>
                  <a:latin typeface="Times New Roman" panose="02020603050405020304" pitchFamily="18" charset="0"/>
                </a:rPr>
                <a:t>    4. depositor</a:t>
              </a:r>
              <a:endParaRPr lang="zh-TW" altLang="en-US" sz="2000" b="1" i="1">
                <a:solidFill>
                  <a:schemeClr val="tx2"/>
                </a:solidFill>
                <a:latin typeface="Times New Roman" panose="02020603050405020304" pitchFamily="18" charset="0"/>
              </a:endParaRPr>
            </a:p>
          </p:txBody>
        </p:sp>
      </p:grpSp>
      <p:sp>
        <p:nvSpPr>
          <p:cNvPr id="67593" name="Oval 12">
            <a:extLst>
              <a:ext uri="{FF2B5EF4-FFF2-40B4-BE49-F238E27FC236}">
                <a16:creationId xmlns:a16="http://schemas.microsoft.com/office/drawing/2014/main" id="{BF9FAD84-9C6A-4EDE-8FD5-DF2305FFFB34}"/>
              </a:ext>
            </a:extLst>
          </p:cNvPr>
          <p:cNvSpPr>
            <a:spLocks noChangeArrowheads="1"/>
          </p:cNvSpPr>
          <p:nvPr/>
        </p:nvSpPr>
        <p:spPr bwMode="auto">
          <a:xfrm>
            <a:off x="7235825" y="4113213"/>
            <a:ext cx="1676400" cy="687387"/>
          </a:xfrm>
          <a:prstGeom prst="ellipse">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67594" name="Line 13">
            <a:extLst>
              <a:ext uri="{FF2B5EF4-FFF2-40B4-BE49-F238E27FC236}">
                <a16:creationId xmlns:a16="http://schemas.microsoft.com/office/drawing/2014/main" id="{263F41EC-5F62-4B08-BEC3-04567EC5EE11}"/>
              </a:ext>
            </a:extLst>
          </p:cNvPr>
          <p:cNvSpPr>
            <a:spLocks noChangeShapeType="1"/>
          </p:cNvSpPr>
          <p:nvPr/>
        </p:nvSpPr>
        <p:spPr bwMode="auto">
          <a:xfrm flipH="1" flipV="1">
            <a:off x="6781800" y="3581400"/>
            <a:ext cx="685800" cy="609600"/>
          </a:xfrm>
          <a:prstGeom prst="line">
            <a:avLst/>
          </a:prstGeom>
          <a:noFill/>
          <a:ln w="571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595" name="Oval 14">
            <a:extLst>
              <a:ext uri="{FF2B5EF4-FFF2-40B4-BE49-F238E27FC236}">
                <a16:creationId xmlns:a16="http://schemas.microsoft.com/office/drawing/2014/main" id="{D99CDA9A-08EE-43DB-97DE-0E5C1393E0FE}"/>
              </a:ext>
            </a:extLst>
          </p:cNvPr>
          <p:cNvSpPr>
            <a:spLocks noChangeArrowheads="1"/>
          </p:cNvSpPr>
          <p:nvPr/>
        </p:nvSpPr>
        <p:spPr bwMode="auto">
          <a:xfrm>
            <a:off x="5486400" y="1447800"/>
            <a:ext cx="1828800" cy="609600"/>
          </a:xfrm>
          <a:prstGeom prst="ellipse">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67596" name="Text Box 15">
            <a:extLst>
              <a:ext uri="{FF2B5EF4-FFF2-40B4-BE49-F238E27FC236}">
                <a16:creationId xmlns:a16="http://schemas.microsoft.com/office/drawing/2014/main" id="{44A4B314-D600-44D1-BCFB-84B00DDF2F98}"/>
              </a:ext>
            </a:extLst>
          </p:cNvPr>
          <p:cNvSpPr txBox="1">
            <a:spLocks noChangeArrowheads="1"/>
          </p:cNvSpPr>
          <p:nvPr/>
        </p:nvSpPr>
        <p:spPr bwMode="auto">
          <a:xfrm>
            <a:off x="7239000" y="3733800"/>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1400">
                <a:solidFill>
                  <a:schemeClr val="hlink"/>
                </a:solidFill>
                <a:latin typeface="Tahoma" panose="020B0604030504040204" pitchFamily="34" charset="0"/>
              </a:rPr>
              <a:t>references</a:t>
            </a:r>
          </a:p>
        </p:txBody>
      </p:sp>
      <p:sp>
        <p:nvSpPr>
          <p:cNvPr id="67597" name="Rectangle 21">
            <a:extLst>
              <a:ext uri="{FF2B5EF4-FFF2-40B4-BE49-F238E27FC236}">
                <a16:creationId xmlns:a16="http://schemas.microsoft.com/office/drawing/2014/main" id="{EA029375-43BB-44C5-A1AA-0D798E58B8A5}"/>
              </a:ext>
            </a:extLst>
          </p:cNvPr>
          <p:cNvSpPr>
            <a:spLocks noChangeArrowheads="1"/>
          </p:cNvSpPr>
          <p:nvPr/>
        </p:nvSpPr>
        <p:spPr bwMode="auto">
          <a:xfrm>
            <a:off x="6778625" y="4052888"/>
            <a:ext cx="641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TW" altLang="en-US" sz="1200">
                <a:solidFill>
                  <a:schemeClr val="hlink"/>
                </a:solidFill>
                <a:latin typeface="Tahoma" panose="020B0604030504040204" pitchFamily="34" charset="0"/>
              </a:rPr>
              <a:t>存款戶</a:t>
            </a:r>
          </a:p>
        </p:txBody>
      </p:sp>
      <p:sp>
        <p:nvSpPr>
          <p:cNvPr id="67598" name="Rectangle 22">
            <a:extLst>
              <a:ext uri="{FF2B5EF4-FFF2-40B4-BE49-F238E27FC236}">
                <a16:creationId xmlns:a16="http://schemas.microsoft.com/office/drawing/2014/main" id="{F5873AE8-B2CE-46D4-A318-5CB241020E55}"/>
              </a:ext>
            </a:extLst>
          </p:cNvPr>
          <p:cNvSpPr>
            <a:spLocks noChangeArrowheads="1"/>
          </p:cNvSpPr>
          <p:nvPr/>
        </p:nvSpPr>
        <p:spPr bwMode="auto">
          <a:xfrm>
            <a:off x="6608763" y="1270000"/>
            <a:ext cx="641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TW" altLang="en-US" sz="1200">
                <a:solidFill>
                  <a:schemeClr val="hlink"/>
                </a:solidFill>
                <a:latin typeface="Tahoma" panose="020B0604030504040204" pitchFamily="34" charset="0"/>
              </a:rPr>
              <a:t>存款帳</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a:extLst>
              <a:ext uri="{FF2B5EF4-FFF2-40B4-BE49-F238E27FC236}">
                <a16:creationId xmlns:a16="http://schemas.microsoft.com/office/drawing/2014/main" id="{DCD15620-DA31-49C6-9A09-8B71D4BD7FAB}"/>
              </a:ext>
            </a:extLst>
          </p:cNvPr>
          <p:cNvSpPr>
            <a:spLocks noGrp="1" noChangeArrowheads="1"/>
          </p:cNvSpPr>
          <p:nvPr>
            <p:ph type="title"/>
          </p:nvPr>
        </p:nvSpPr>
        <p:spPr>
          <a:xfrm>
            <a:off x="847725" y="993775"/>
            <a:ext cx="7621588" cy="609600"/>
          </a:xfrm>
        </p:spPr>
        <p:txBody>
          <a:bodyPr rtlCol="0">
            <a:normAutofit/>
          </a:bodyPr>
          <a:lstStyle/>
          <a:p>
            <a:pPr eaLnBrk="1" fontAlgn="auto" hangingPunct="1">
              <a:spcAft>
                <a:spcPts val="0"/>
              </a:spcAft>
              <a:defRPr/>
            </a:pPr>
            <a:r>
              <a:rPr lang="en-US" altLang="zh-TW" sz="3200" dirty="0">
                <a:solidFill>
                  <a:schemeClr val="tx1">
                    <a:lumMod val="75000"/>
                    <a:lumOff val="25000"/>
                  </a:schemeClr>
                </a:solidFill>
              </a:rPr>
              <a:t>1.5.4 Data Access from Application Programs</a:t>
            </a:r>
          </a:p>
        </p:txBody>
      </p:sp>
      <p:sp>
        <p:nvSpPr>
          <p:cNvPr id="68611" name="Rectangle 3">
            <a:extLst>
              <a:ext uri="{FF2B5EF4-FFF2-40B4-BE49-F238E27FC236}">
                <a16:creationId xmlns:a16="http://schemas.microsoft.com/office/drawing/2014/main" id="{3BE599D2-AFE9-48D6-9327-CD65B2AB48F5}"/>
              </a:ext>
            </a:extLst>
          </p:cNvPr>
          <p:cNvSpPr>
            <a:spLocks noGrp="1" noChangeArrowheads="1"/>
          </p:cNvSpPr>
          <p:nvPr>
            <p:ph idx="1"/>
          </p:nvPr>
        </p:nvSpPr>
        <p:spPr>
          <a:xfrm>
            <a:off x="847725" y="1766888"/>
            <a:ext cx="7678738" cy="1901825"/>
          </a:xfrm>
        </p:spPr>
        <p:txBody>
          <a:bodyPr/>
          <a:lstStyle/>
          <a:p>
            <a:pPr eaLnBrk="1" hangingPunct="1"/>
            <a:r>
              <a:rPr lang="en-US" altLang="zh-TW"/>
              <a:t>Application programs generally access databases through one of</a:t>
            </a:r>
          </a:p>
          <a:p>
            <a:pPr lvl="1" eaLnBrk="1" hangingPunct="1"/>
            <a:r>
              <a:rPr lang="en-US" altLang="zh-TW"/>
              <a:t>Language extensions to allow </a:t>
            </a:r>
            <a:r>
              <a:rPr lang="en-US" altLang="zh-TW" u="sng">
                <a:solidFill>
                  <a:schemeClr val="hlink"/>
                </a:solidFill>
              </a:rPr>
              <a:t>embedded SQL</a:t>
            </a:r>
          </a:p>
          <a:p>
            <a:pPr lvl="1" eaLnBrk="1" hangingPunct="1"/>
            <a:r>
              <a:rPr lang="en-US" altLang="zh-TW"/>
              <a:t>Application program interface (e.g. </a:t>
            </a:r>
            <a:r>
              <a:rPr lang="en-US" altLang="zh-TW" u="sng">
                <a:solidFill>
                  <a:schemeClr val="hlink"/>
                </a:solidFill>
              </a:rPr>
              <a:t>ODBC</a:t>
            </a:r>
            <a:r>
              <a:rPr lang="en-US" altLang="zh-TW"/>
              <a:t>/JDBC) which allow SQL queries to be sent to a database</a:t>
            </a:r>
          </a:p>
          <a:p>
            <a:pPr lvl="2" eaLnBrk="1" hangingPunct="1"/>
            <a:r>
              <a:rPr lang="en-US" altLang="zh-TW"/>
              <a:t>ODBC: Open Database Connectivity for C</a:t>
            </a:r>
          </a:p>
          <a:p>
            <a:pPr lvl="2" eaLnBrk="1" hangingPunct="1"/>
            <a:r>
              <a:rPr lang="en-US" altLang="zh-TW"/>
              <a:t>JDBC: Java Database Connectivity for Java language</a:t>
            </a:r>
            <a:endParaRPr lang="en-US" altLang="zh-TW" b="1"/>
          </a:p>
          <a:p>
            <a:pPr eaLnBrk="1" hangingPunct="1"/>
            <a:endParaRPr lang="en-US" altLang="zh-TW"/>
          </a:p>
        </p:txBody>
      </p:sp>
      <p:sp>
        <p:nvSpPr>
          <p:cNvPr id="68612" name="投影片編號版面配置區 3">
            <a:extLst>
              <a:ext uri="{FF2B5EF4-FFF2-40B4-BE49-F238E27FC236}">
                <a16:creationId xmlns:a16="http://schemas.microsoft.com/office/drawing/2014/main" id="{3D178B57-6251-4571-BBFC-36F3AF417614}"/>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012BAB6F-0791-4ABD-B4AB-A2CC1D25073C}" type="slidenum">
              <a:rPr lang="zh-TW" altLang="en-US" sz="1400" smtClean="0">
                <a:latin typeface="Times New Roman" panose="02020603050405020304" pitchFamily="18" charset="0"/>
              </a:rPr>
              <a:pPr/>
              <a:t>32</a:t>
            </a:fld>
            <a:endParaRPr lang="zh-TW" altLang="en-US" sz="1400">
              <a:latin typeface="Times New Roman" panose="02020603050405020304" pitchFamily="18" charset="0"/>
            </a:endParaRPr>
          </a:p>
        </p:txBody>
      </p:sp>
      <p:grpSp>
        <p:nvGrpSpPr>
          <p:cNvPr id="68613" name="Group 9">
            <a:extLst>
              <a:ext uri="{FF2B5EF4-FFF2-40B4-BE49-F238E27FC236}">
                <a16:creationId xmlns:a16="http://schemas.microsoft.com/office/drawing/2014/main" id="{8D1A7C9E-C2CC-435E-959E-0BA27DD6B2B2}"/>
              </a:ext>
            </a:extLst>
          </p:cNvPr>
          <p:cNvGrpSpPr>
            <a:grpSpLocks/>
          </p:cNvGrpSpPr>
          <p:nvPr/>
        </p:nvGrpSpPr>
        <p:grpSpPr bwMode="auto">
          <a:xfrm>
            <a:off x="1611313" y="3781425"/>
            <a:ext cx="6342062" cy="2478088"/>
            <a:chOff x="720" y="1903"/>
            <a:chExt cx="4523" cy="2034"/>
          </a:xfrm>
        </p:grpSpPr>
        <p:pic>
          <p:nvPicPr>
            <p:cNvPr id="68614" name="Picture 6">
              <a:extLst>
                <a:ext uri="{FF2B5EF4-FFF2-40B4-BE49-F238E27FC236}">
                  <a16:creationId xmlns:a16="http://schemas.microsoft.com/office/drawing/2014/main" id="{1C5F666B-643C-4E87-A8F2-06004F9AF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18" t="13168" r="1443" b="13431"/>
            <a:stretch>
              <a:fillRect/>
            </a:stretch>
          </p:blipFill>
          <p:spPr bwMode="auto">
            <a:xfrm>
              <a:off x="908" y="1903"/>
              <a:ext cx="4335" cy="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68615" name="Rectangle 7">
              <a:extLst>
                <a:ext uri="{FF2B5EF4-FFF2-40B4-BE49-F238E27FC236}">
                  <a16:creationId xmlns:a16="http://schemas.microsoft.com/office/drawing/2014/main" id="{8CC83C8E-9A6C-4ECE-887D-A584E949C7EA}"/>
                </a:ext>
              </a:extLst>
            </p:cNvPr>
            <p:cNvSpPr>
              <a:spLocks noChangeArrowheads="1"/>
            </p:cNvSpPr>
            <p:nvPr/>
          </p:nvSpPr>
          <p:spPr bwMode="auto">
            <a:xfrm>
              <a:off x="720" y="2738"/>
              <a:ext cx="75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1200" b="1">
                  <a:solidFill>
                    <a:schemeClr val="hlink"/>
                  </a:solidFill>
                  <a:latin typeface="Times New Roman" panose="02020603050405020304" pitchFamily="18" charset="0"/>
                </a:rPr>
                <a:t>ODBC/JDBC</a:t>
              </a:r>
              <a:endParaRPr lang="zh-TW" altLang="en-US" sz="1200" b="1">
                <a:solidFill>
                  <a:schemeClr val="hlink"/>
                </a:solidFill>
                <a:latin typeface="Times New Roman" panose="02020603050405020304" pitchFamily="18" charset="0"/>
              </a:endParaRPr>
            </a:p>
          </p:txBody>
        </p:sp>
        <p:sp>
          <p:nvSpPr>
            <p:cNvPr id="68616" name="Rectangle 8">
              <a:extLst>
                <a:ext uri="{FF2B5EF4-FFF2-40B4-BE49-F238E27FC236}">
                  <a16:creationId xmlns:a16="http://schemas.microsoft.com/office/drawing/2014/main" id="{DD672081-901C-4965-8DC5-2788853508D6}"/>
                </a:ext>
              </a:extLst>
            </p:cNvPr>
            <p:cNvSpPr>
              <a:spLocks noChangeArrowheads="1"/>
            </p:cNvSpPr>
            <p:nvPr/>
          </p:nvSpPr>
          <p:spPr bwMode="auto">
            <a:xfrm>
              <a:off x="3804" y="3040"/>
              <a:ext cx="1205" cy="249"/>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AED2445B-3D82-4A80-8714-D46261DE2841}"/>
              </a:ext>
            </a:extLst>
          </p:cNvPr>
          <p:cNvSpPr>
            <a:spLocks noGrp="1" noChangeArrowheads="1"/>
          </p:cNvSpPr>
          <p:nvPr>
            <p:ph type="title"/>
          </p:nvPr>
        </p:nvSpPr>
        <p:spPr/>
        <p:txBody>
          <a:bodyPr rtlCol="0">
            <a:normAutofit/>
          </a:bodyPr>
          <a:lstStyle/>
          <a:p>
            <a:pPr eaLnBrk="1" fontAlgn="auto" hangingPunct="1">
              <a:spcAft>
                <a:spcPts val="0"/>
              </a:spcAft>
              <a:defRPr/>
            </a:pPr>
            <a:r>
              <a:rPr lang="en-US" altLang="zh-CN" dirty="0">
                <a:solidFill>
                  <a:schemeClr val="tx1">
                    <a:lumMod val="75000"/>
                    <a:lumOff val="25000"/>
                  </a:schemeClr>
                </a:solidFill>
              </a:rPr>
              <a:t>1.6 Database Design</a:t>
            </a:r>
          </a:p>
        </p:txBody>
      </p:sp>
      <p:sp>
        <p:nvSpPr>
          <p:cNvPr id="79875" name="Rectangle 3">
            <a:extLst>
              <a:ext uri="{FF2B5EF4-FFF2-40B4-BE49-F238E27FC236}">
                <a16:creationId xmlns:a16="http://schemas.microsoft.com/office/drawing/2014/main" id="{DEE6F062-361B-47D1-BEBC-33D2F9BDBA10}"/>
              </a:ext>
            </a:extLst>
          </p:cNvPr>
          <p:cNvSpPr>
            <a:spLocks noGrp="1" noChangeArrowheads="1"/>
          </p:cNvSpPr>
          <p:nvPr>
            <p:ph idx="1"/>
          </p:nvPr>
        </p:nvSpPr>
        <p:spPr>
          <a:xfrm>
            <a:off x="639763" y="1657350"/>
            <a:ext cx="8583612" cy="4714875"/>
          </a:xfrm>
        </p:spPr>
        <p:txBody>
          <a:bodyPr/>
          <a:lstStyle/>
          <a:p>
            <a:pPr eaLnBrk="1" hangingPunct="1">
              <a:buFont typeface="Monotype Sorts" charset="2"/>
              <a:buNone/>
            </a:pPr>
            <a:endParaRPr lang="en-US" altLang="zh-CN" sz="1800"/>
          </a:p>
          <a:p>
            <a:pPr eaLnBrk="1" hangingPunct="1"/>
            <a:r>
              <a:rPr lang="en-US" altLang="zh-CN"/>
              <a:t>Requirement  Analysis</a:t>
            </a:r>
            <a:r>
              <a:rPr lang="zh-CN" altLang="en-US"/>
              <a:t>（需求分析） </a:t>
            </a:r>
            <a:r>
              <a:rPr lang="en-US" altLang="zh-CN"/>
              <a:t>–Characterize fully the data needs of the prospective database users</a:t>
            </a:r>
          </a:p>
          <a:p>
            <a:pPr eaLnBrk="1" hangingPunct="1"/>
            <a:r>
              <a:rPr lang="en-US" altLang="zh-CN"/>
              <a:t>Logical Design</a:t>
            </a:r>
            <a:r>
              <a:rPr lang="zh-CN" altLang="en-US"/>
              <a:t>（逻辑设计）</a:t>
            </a:r>
            <a:r>
              <a:rPr lang="en-US" altLang="zh-CN"/>
              <a:t>–  Deciding on the database schema. Database design requires that we find a “good” collection of relation schemas.</a:t>
            </a:r>
          </a:p>
          <a:p>
            <a:pPr lvl="1" eaLnBrk="1" hangingPunct="1"/>
            <a:r>
              <a:rPr lang="en-US" altLang="zh-CN" u="sng"/>
              <a:t>Business decision </a:t>
            </a:r>
            <a:r>
              <a:rPr lang="en-US" altLang="zh-CN"/>
              <a:t>– What </a:t>
            </a:r>
            <a:r>
              <a:rPr lang="en-US" altLang="zh-CN" b="1">
                <a:solidFill>
                  <a:srgbClr val="FF0000"/>
                </a:solidFill>
              </a:rPr>
              <a:t>attributes</a:t>
            </a:r>
            <a:r>
              <a:rPr lang="en-US" altLang="zh-CN"/>
              <a:t> should we record in the database?</a:t>
            </a:r>
          </a:p>
          <a:p>
            <a:pPr lvl="1" eaLnBrk="1" hangingPunct="1"/>
            <a:r>
              <a:rPr lang="en-US" altLang="zh-CN" u="sng"/>
              <a:t>Computer Science  decision </a:t>
            </a:r>
            <a:r>
              <a:rPr lang="en-US" altLang="zh-CN"/>
              <a:t>–  What </a:t>
            </a:r>
            <a:r>
              <a:rPr lang="en-US" altLang="zh-CN" b="1">
                <a:solidFill>
                  <a:srgbClr val="FF0000"/>
                </a:solidFill>
              </a:rPr>
              <a:t>relation schemas </a:t>
            </a:r>
            <a:r>
              <a:rPr lang="en-US" altLang="zh-CN"/>
              <a:t>should we have and how should the attributes be </a:t>
            </a:r>
            <a:r>
              <a:rPr lang="en-US" altLang="zh-CN" b="1">
                <a:solidFill>
                  <a:srgbClr val="FF0000"/>
                </a:solidFill>
              </a:rPr>
              <a:t>distributed</a:t>
            </a:r>
            <a:r>
              <a:rPr lang="en-US" altLang="zh-CN"/>
              <a:t> among the various relation schemas?</a:t>
            </a:r>
          </a:p>
          <a:p>
            <a:pPr lvl="1" eaLnBrk="1" hangingPunct="1">
              <a:buFont typeface="Monotype Sorts" charset="2"/>
              <a:buNone/>
            </a:pPr>
            <a:endParaRPr lang="en-US" altLang="zh-CN"/>
          </a:p>
          <a:p>
            <a:pPr eaLnBrk="1" hangingPunct="1"/>
            <a:r>
              <a:rPr lang="en-US" altLang="zh-CN"/>
              <a:t>Physical Design</a:t>
            </a:r>
            <a:r>
              <a:rPr lang="zh-CN" altLang="en-US"/>
              <a:t>（物理设计） </a:t>
            </a:r>
            <a:r>
              <a:rPr lang="en-US" altLang="zh-CN"/>
              <a:t>– Deciding on the physical layout of the database</a:t>
            </a:r>
          </a:p>
        </p:txBody>
      </p:sp>
      <p:sp>
        <p:nvSpPr>
          <p:cNvPr id="70660" name="灯片编号占位符 1">
            <a:extLst>
              <a:ext uri="{FF2B5EF4-FFF2-40B4-BE49-F238E27FC236}">
                <a16:creationId xmlns:a16="http://schemas.microsoft.com/office/drawing/2014/main" id="{9B74C9E3-7891-4C5E-A870-48EBDC86E7ED}"/>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solidFill>
                  <a:srgbClr val="FFFFFF"/>
                </a:solidFill>
              </a:rPr>
              <a:t>1-</a:t>
            </a:r>
            <a:fld id="{F2AC5765-3C37-4896-923A-5B8EAFFF2080}" type="slidenum">
              <a:rPr lang="zh-TW" altLang="en-US" smtClean="0">
                <a:solidFill>
                  <a:srgbClr val="FFFFFF"/>
                </a:solidFill>
              </a:rPr>
              <a:pPr/>
              <a:t>33</a:t>
            </a:fld>
            <a:endParaRPr lang="zh-TW"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5">
                                            <p:txEl>
                                              <p:pRg st="1" end="1"/>
                                            </p:txEl>
                                          </p:spTgt>
                                        </p:tgtEl>
                                        <p:attrNameLst>
                                          <p:attrName>style.visibility</p:attrName>
                                        </p:attrNameLst>
                                      </p:cBhvr>
                                      <p:to>
                                        <p:strVal val="visible"/>
                                      </p:to>
                                    </p:set>
                                    <p:animEffect transition="in" filter="blinds(horizontal)">
                                      <p:cBhvr>
                                        <p:cTn id="7" dur="500"/>
                                        <p:tgtEl>
                                          <p:spTgt spid="798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875">
                                            <p:txEl>
                                              <p:pRg st="2" end="2"/>
                                            </p:txEl>
                                          </p:spTgt>
                                        </p:tgtEl>
                                        <p:attrNameLst>
                                          <p:attrName>style.visibility</p:attrName>
                                        </p:attrNameLst>
                                      </p:cBhvr>
                                      <p:to>
                                        <p:strVal val="visible"/>
                                      </p:to>
                                    </p:set>
                                    <p:animEffect transition="in" filter="blinds(horizontal)">
                                      <p:cBhvr>
                                        <p:cTn id="12" dur="500"/>
                                        <p:tgtEl>
                                          <p:spTgt spid="79875">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9875">
                                            <p:txEl>
                                              <p:pRg st="3" end="3"/>
                                            </p:txEl>
                                          </p:spTgt>
                                        </p:tgtEl>
                                        <p:attrNameLst>
                                          <p:attrName>style.visibility</p:attrName>
                                        </p:attrNameLst>
                                      </p:cBhvr>
                                      <p:to>
                                        <p:strVal val="visible"/>
                                      </p:to>
                                    </p:set>
                                    <p:animEffect transition="in" filter="blinds(horizontal)">
                                      <p:cBhvr>
                                        <p:cTn id="15" dur="500"/>
                                        <p:tgtEl>
                                          <p:spTgt spid="79875">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9875">
                                            <p:txEl>
                                              <p:pRg st="4" end="4"/>
                                            </p:txEl>
                                          </p:spTgt>
                                        </p:tgtEl>
                                        <p:attrNameLst>
                                          <p:attrName>style.visibility</p:attrName>
                                        </p:attrNameLst>
                                      </p:cBhvr>
                                      <p:to>
                                        <p:strVal val="visible"/>
                                      </p:to>
                                    </p:set>
                                    <p:animEffect transition="in" filter="blinds(horizontal)">
                                      <p:cBhvr>
                                        <p:cTn id="18" dur="500"/>
                                        <p:tgtEl>
                                          <p:spTgt spid="79875">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9875">
                                            <p:txEl>
                                              <p:pRg st="6" end="6"/>
                                            </p:txEl>
                                          </p:spTgt>
                                        </p:tgtEl>
                                        <p:attrNameLst>
                                          <p:attrName>style.visibility</p:attrName>
                                        </p:attrNameLst>
                                      </p:cBhvr>
                                      <p:to>
                                        <p:strVal val="visible"/>
                                      </p:to>
                                    </p:set>
                                    <p:animEffect transition="in" filter="blinds(horizontal)">
                                      <p:cBhvr>
                                        <p:cTn id="23" dur="500"/>
                                        <p:tgtEl>
                                          <p:spTgt spid="798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B492C-2CF1-45E0-8CCB-4C58899158D3}"/>
              </a:ext>
            </a:extLst>
          </p:cNvPr>
          <p:cNvSpPr>
            <a:spLocks noGrp="1"/>
          </p:cNvSpPr>
          <p:nvPr>
            <p:ph type="title"/>
          </p:nvPr>
        </p:nvSpPr>
        <p:spPr/>
        <p:txBody>
          <a:bodyPr rtlCol="0">
            <a:normAutofit/>
          </a:bodyPr>
          <a:lstStyle/>
          <a:p>
            <a:pPr>
              <a:defRPr/>
            </a:pPr>
            <a:r>
              <a:rPr lang="en-US" altLang="zh-CN" dirty="0"/>
              <a:t>Database Design for a University Organization</a:t>
            </a:r>
            <a:endParaRPr lang="zh-CN" altLang="en-US" dirty="0"/>
          </a:p>
        </p:txBody>
      </p:sp>
      <p:sp>
        <p:nvSpPr>
          <p:cNvPr id="72707" name="内容占位符 2">
            <a:extLst>
              <a:ext uri="{FF2B5EF4-FFF2-40B4-BE49-F238E27FC236}">
                <a16:creationId xmlns:a16="http://schemas.microsoft.com/office/drawing/2014/main" id="{7062D450-9AAB-4E6F-A654-B6C006AB81B8}"/>
              </a:ext>
            </a:extLst>
          </p:cNvPr>
          <p:cNvSpPr>
            <a:spLocks noGrp="1" noChangeArrowheads="1"/>
          </p:cNvSpPr>
          <p:nvPr>
            <p:ph idx="1"/>
          </p:nvPr>
        </p:nvSpPr>
        <p:spPr>
          <a:xfrm>
            <a:off x="822325" y="1846263"/>
            <a:ext cx="7759700" cy="4398962"/>
          </a:xfrm>
        </p:spPr>
        <p:txBody>
          <a:bodyPr/>
          <a:lstStyle/>
          <a:p>
            <a:r>
              <a:rPr lang="en-US" altLang="zh-CN"/>
              <a:t>Here are the major characteristics of the university</a:t>
            </a:r>
            <a:r>
              <a:rPr lang="zh-CN" altLang="en-US"/>
              <a:t>：</a:t>
            </a:r>
            <a:endParaRPr lang="en-US" altLang="zh-CN"/>
          </a:p>
          <a:p>
            <a:r>
              <a:rPr lang="en-US" altLang="zh-CN"/>
              <a:t>The university is organized into </a:t>
            </a:r>
            <a:r>
              <a:rPr lang="en-US" altLang="zh-CN" b="1">
                <a:solidFill>
                  <a:srgbClr val="FF0000"/>
                </a:solidFill>
              </a:rPr>
              <a:t>departments</a:t>
            </a:r>
            <a:r>
              <a:rPr lang="en-US" altLang="zh-CN"/>
              <a:t>. </a:t>
            </a:r>
          </a:p>
          <a:p>
            <a:r>
              <a:rPr lang="en-US" altLang="zh-CN"/>
              <a:t>Each department has a list of </a:t>
            </a:r>
            <a:r>
              <a:rPr lang="en-US" altLang="zh-CN" b="1">
                <a:solidFill>
                  <a:srgbClr val="FF0000"/>
                </a:solidFill>
              </a:rPr>
              <a:t>courses</a:t>
            </a:r>
            <a:r>
              <a:rPr lang="en-US" altLang="zh-CN"/>
              <a:t> it offers.</a:t>
            </a:r>
          </a:p>
          <a:p>
            <a:r>
              <a:rPr lang="en-US" altLang="zh-CN" b="1">
                <a:solidFill>
                  <a:srgbClr val="FF0000"/>
                </a:solidFill>
              </a:rPr>
              <a:t>Instructors</a:t>
            </a:r>
            <a:r>
              <a:rPr lang="en-US" altLang="zh-CN"/>
              <a:t> are identified by their unique ID. </a:t>
            </a:r>
          </a:p>
          <a:p>
            <a:r>
              <a:rPr lang="en-US" altLang="zh-CN" b="1">
                <a:solidFill>
                  <a:srgbClr val="FF0000"/>
                </a:solidFill>
              </a:rPr>
              <a:t>Students</a:t>
            </a:r>
            <a:r>
              <a:rPr lang="en-US" altLang="zh-CN"/>
              <a:t> are identified by their unique ID. </a:t>
            </a:r>
          </a:p>
          <a:p>
            <a:r>
              <a:rPr lang="en-US" altLang="zh-CN" sz="1600"/>
              <a:t>The university maintains a list of </a:t>
            </a:r>
            <a:r>
              <a:rPr lang="en-US" altLang="zh-CN" sz="1600" u="sng"/>
              <a:t>classrooms</a:t>
            </a:r>
            <a:r>
              <a:rPr lang="en-US" altLang="zh-CN" sz="1600"/>
              <a:t>, specifying the name of the </a:t>
            </a:r>
            <a:r>
              <a:rPr lang="en-US" altLang="zh-CN" sz="1600" i="1"/>
              <a:t>building</a:t>
            </a:r>
            <a:r>
              <a:rPr lang="en-US" altLang="zh-CN" sz="1600"/>
              <a:t>, </a:t>
            </a:r>
            <a:r>
              <a:rPr lang="en-US" altLang="zh-CN" sz="1600" i="1"/>
              <a:t>room number</a:t>
            </a:r>
            <a:r>
              <a:rPr lang="en-US" altLang="zh-CN" sz="1600"/>
              <a:t>, and room </a:t>
            </a:r>
            <a:r>
              <a:rPr lang="en-US" altLang="zh-CN" sz="1600" i="1"/>
              <a:t>capacity</a:t>
            </a:r>
            <a:r>
              <a:rPr lang="en-US" altLang="zh-CN" sz="1600"/>
              <a:t>. </a:t>
            </a:r>
            <a:br>
              <a:rPr lang="en-US" altLang="zh-CN" sz="1600"/>
            </a:br>
            <a:r>
              <a:rPr lang="en-US" altLang="zh-CN" sz="1600"/>
              <a:t>The university maintains a list of all </a:t>
            </a:r>
            <a:r>
              <a:rPr lang="en-US" altLang="zh-CN" sz="1600" u="sng"/>
              <a:t>classes (sections) </a:t>
            </a:r>
            <a:r>
              <a:rPr lang="en-US" altLang="zh-CN" sz="1600"/>
              <a:t>taught. </a:t>
            </a:r>
            <a:br>
              <a:rPr lang="en-US" altLang="zh-CN" sz="1600"/>
            </a:br>
            <a:r>
              <a:rPr lang="en-US" altLang="zh-CN" sz="1600"/>
              <a:t>The department has a list of </a:t>
            </a:r>
            <a:r>
              <a:rPr lang="en-US" altLang="zh-CN" sz="1600" u="sng"/>
              <a:t>teaching assignments specifying</a:t>
            </a:r>
            <a:r>
              <a:rPr lang="en-US" altLang="zh-CN" sz="1600"/>
              <a:t>, for each instructor, the sections the instructor is teaching. </a:t>
            </a:r>
            <a:br>
              <a:rPr lang="en-US" altLang="zh-CN" sz="1600"/>
            </a:br>
            <a:r>
              <a:rPr lang="en-US" altLang="zh-CN" sz="1600"/>
              <a:t>The university has a list of all </a:t>
            </a:r>
            <a:r>
              <a:rPr lang="en-US" altLang="zh-CN" sz="1600" u="sng"/>
              <a:t>student course registrations</a:t>
            </a:r>
            <a:r>
              <a:rPr lang="en-US" altLang="zh-CN" sz="1600"/>
              <a:t>, specifying, for each student, the courses and the associated sections that the student has taken (registered for) </a:t>
            </a:r>
            <a:br>
              <a:rPr lang="en-US" altLang="zh-CN"/>
            </a:br>
            <a:endParaRPr lang="zh-CN" altLang="en-US"/>
          </a:p>
        </p:txBody>
      </p:sp>
      <p:sp>
        <p:nvSpPr>
          <p:cNvPr id="72708" name="日期占位符 3">
            <a:extLst>
              <a:ext uri="{FF2B5EF4-FFF2-40B4-BE49-F238E27FC236}">
                <a16:creationId xmlns:a16="http://schemas.microsoft.com/office/drawing/2014/main" id="{83CCD209-5487-4D23-8576-6C1BB933010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D18BB28-0C6D-498C-AA54-7A0814057201}" type="datetime1">
              <a:rPr lang="en-US" altLang="zh-CN" smtClean="0">
                <a:solidFill>
                  <a:srgbClr val="FFFFFF"/>
                </a:solidFill>
              </a:rPr>
              <a:pPr/>
              <a:t>3/8/2022</a:t>
            </a:fld>
            <a:endParaRPr lang="en-US" altLang="zh-CN">
              <a:solidFill>
                <a:srgbClr val="FFFFFF"/>
              </a:solidFill>
            </a:endParaRPr>
          </a:p>
        </p:txBody>
      </p:sp>
      <p:sp>
        <p:nvSpPr>
          <p:cNvPr id="72709" name="灯片编号占位符 4">
            <a:extLst>
              <a:ext uri="{FF2B5EF4-FFF2-40B4-BE49-F238E27FC236}">
                <a16:creationId xmlns:a16="http://schemas.microsoft.com/office/drawing/2014/main" id="{6B434AA0-2528-4D90-9CCB-FD488F56195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solidFill>
                  <a:srgbClr val="FFFFFF"/>
                </a:solidFill>
              </a:rPr>
              <a:t>1-</a:t>
            </a:r>
            <a:fld id="{6CAC54CC-1B88-439F-9523-D288E9856404}" type="slidenum">
              <a:rPr lang="zh-TW" altLang="en-US" smtClean="0">
                <a:solidFill>
                  <a:srgbClr val="FFFFFF"/>
                </a:solidFill>
              </a:rPr>
              <a:pPr/>
              <a:t>34</a:t>
            </a:fld>
            <a:endParaRPr lang="zh-TW" altLang="en-US">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FDDB9B-B99A-41D6-93F1-6C2588E145F3}"/>
              </a:ext>
            </a:extLst>
          </p:cNvPr>
          <p:cNvSpPr>
            <a:spLocks noGrp="1"/>
          </p:cNvSpPr>
          <p:nvPr>
            <p:ph type="title"/>
          </p:nvPr>
        </p:nvSpPr>
        <p:spPr/>
        <p:txBody>
          <a:bodyPr rtlCol="0">
            <a:normAutofit/>
          </a:bodyPr>
          <a:lstStyle/>
          <a:p>
            <a:pPr>
              <a:defRPr/>
            </a:pPr>
            <a:r>
              <a:rPr lang="en-US" altLang="zh-CN" dirty="0"/>
              <a:t>Database Design for a University Organization</a:t>
            </a:r>
            <a:endParaRPr lang="zh-CN" altLang="en-US" dirty="0"/>
          </a:p>
        </p:txBody>
      </p:sp>
      <p:sp>
        <p:nvSpPr>
          <p:cNvPr id="74755" name="内容占位符 2">
            <a:extLst>
              <a:ext uri="{FF2B5EF4-FFF2-40B4-BE49-F238E27FC236}">
                <a16:creationId xmlns:a16="http://schemas.microsoft.com/office/drawing/2014/main" id="{8C65F750-20D8-479B-B1F5-CD3AEE113C01}"/>
              </a:ext>
            </a:extLst>
          </p:cNvPr>
          <p:cNvSpPr>
            <a:spLocks noGrp="1" noChangeArrowheads="1"/>
          </p:cNvSpPr>
          <p:nvPr>
            <p:ph idx="1"/>
          </p:nvPr>
        </p:nvSpPr>
        <p:spPr/>
        <p:txBody>
          <a:bodyPr/>
          <a:lstStyle/>
          <a:p>
            <a:r>
              <a:rPr lang="en-US" altLang="zh-CN"/>
              <a:t>A </a:t>
            </a:r>
            <a:r>
              <a:rPr lang="en-US" altLang="zh-CN" u="sng"/>
              <a:t>real university </a:t>
            </a:r>
            <a:r>
              <a:rPr lang="en-US" altLang="zh-CN"/>
              <a:t>database would be much </a:t>
            </a:r>
            <a:r>
              <a:rPr lang="en-US" altLang="zh-CN" u="sng"/>
              <a:t>more complex </a:t>
            </a:r>
            <a:r>
              <a:rPr lang="en-US" altLang="zh-CN"/>
              <a:t>than the preceding design. </a:t>
            </a:r>
          </a:p>
          <a:p>
            <a:endParaRPr lang="en-US" altLang="zh-CN"/>
          </a:p>
          <a:p>
            <a:r>
              <a:rPr lang="en-US" altLang="zh-CN"/>
              <a:t>We use a simplified model to help you understand conceptual ideas without getting lost in details of a complex design.</a:t>
            </a:r>
            <a:endParaRPr lang="zh-CN" altLang="en-US"/>
          </a:p>
        </p:txBody>
      </p:sp>
      <p:sp>
        <p:nvSpPr>
          <p:cNvPr id="74756" name="日期占位符 3">
            <a:extLst>
              <a:ext uri="{FF2B5EF4-FFF2-40B4-BE49-F238E27FC236}">
                <a16:creationId xmlns:a16="http://schemas.microsoft.com/office/drawing/2014/main" id="{EB499151-E82D-4EBA-87E4-D4B8C7D9ECB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937F3A9-EC7D-40D7-8915-79CD08326CD9}" type="datetime1">
              <a:rPr lang="en-US" altLang="zh-CN" smtClean="0">
                <a:solidFill>
                  <a:srgbClr val="FFFFFF"/>
                </a:solidFill>
              </a:rPr>
              <a:pPr/>
              <a:t>3/8/2022</a:t>
            </a:fld>
            <a:endParaRPr lang="en-US" altLang="zh-CN">
              <a:solidFill>
                <a:srgbClr val="FFFFFF"/>
              </a:solidFill>
            </a:endParaRPr>
          </a:p>
        </p:txBody>
      </p:sp>
      <p:sp>
        <p:nvSpPr>
          <p:cNvPr id="74757" name="灯片编号占位符 4">
            <a:extLst>
              <a:ext uri="{FF2B5EF4-FFF2-40B4-BE49-F238E27FC236}">
                <a16:creationId xmlns:a16="http://schemas.microsoft.com/office/drawing/2014/main" id="{4B4BD55E-177C-4B85-8F8D-49678B390D0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solidFill>
                  <a:srgbClr val="FFFFFF"/>
                </a:solidFill>
              </a:rPr>
              <a:t>1-</a:t>
            </a:r>
            <a:fld id="{DB702085-BF6E-4A7E-8058-4ABBEC58FEEE}" type="slidenum">
              <a:rPr lang="zh-TW" altLang="en-US" smtClean="0">
                <a:solidFill>
                  <a:srgbClr val="FFFFFF"/>
                </a:solidFill>
              </a:rPr>
              <a:pPr/>
              <a:t>35</a:t>
            </a:fld>
            <a:endParaRPr lang="zh-TW" altLang="en-US">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8BA26822-E8EC-4176-B2FA-F08E88EE6F13}"/>
              </a:ext>
            </a:extLst>
          </p:cNvPr>
          <p:cNvSpPr>
            <a:spLocks noGrp="1" noChangeArrowheads="1"/>
          </p:cNvSpPr>
          <p:nvPr>
            <p:ph type="title"/>
          </p:nvPr>
        </p:nvSpPr>
        <p:spPr/>
        <p:txBody>
          <a:bodyPr rtlCol="0">
            <a:normAutofit/>
          </a:bodyPr>
          <a:lstStyle/>
          <a:p>
            <a:pPr eaLnBrk="1" fontAlgn="auto" hangingPunct="1">
              <a:spcAft>
                <a:spcPts val="0"/>
              </a:spcAft>
              <a:defRPr/>
            </a:pPr>
            <a:r>
              <a:rPr lang="en-US" altLang="zh-CN" dirty="0">
                <a:solidFill>
                  <a:schemeClr val="tx1">
                    <a:lumMod val="75000"/>
                    <a:lumOff val="25000"/>
                  </a:schemeClr>
                </a:solidFill>
              </a:rPr>
              <a:t>1.6 Database Design</a:t>
            </a:r>
          </a:p>
        </p:txBody>
      </p:sp>
      <p:sp>
        <p:nvSpPr>
          <p:cNvPr id="75779" name="Rectangle 3">
            <a:extLst>
              <a:ext uri="{FF2B5EF4-FFF2-40B4-BE49-F238E27FC236}">
                <a16:creationId xmlns:a16="http://schemas.microsoft.com/office/drawing/2014/main" id="{DBD89331-D00D-45C2-B596-6FBD92EE9289}"/>
              </a:ext>
            </a:extLst>
          </p:cNvPr>
          <p:cNvSpPr>
            <a:spLocks noGrp="1" noChangeArrowheads="1"/>
          </p:cNvSpPr>
          <p:nvPr>
            <p:ph idx="1"/>
          </p:nvPr>
        </p:nvSpPr>
        <p:spPr>
          <a:xfrm>
            <a:off x="911225" y="1909763"/>
            <a:ext cx="7543800" cy="3960812"/>
          </a:xfrm>
        </p:spPr>
        <p:txBody>
          <a:bodyPr/>
          <a:lstStyle/>
          <a:p>
            <a:pPr eaLnBrk="1" hangingPunct="1"/>
            <a:r>
              <a:rPr lang="en-US" altLang="zh-CN" sz="1800"/>
              <a:t>Models an enterprise as a collection of </a:t>
            </a:r>
            <a:r>
              <a:rPr lang="en-US" altLang="zh-CN" sz="1800" i="1"/>
              <a:t>entities </a:t>
            </a:r>
            <a:r>
              <a:rPr lang="en-US" altLang="zh-CN" sz="1800"/>
              <a:t>and </a:t>
            </a:r>
            <a:r>
              <a:rPr lang="en-US" altLang="zh-CN" sz="1800" i="1"/>
              <a:t>relationships</a:t>
            </a:r>
          </a:p>
          <a:p>
            <a:pPr lvl="1" eaLnBrk="1" hangingPunct="1"/>
            <a:r>
              <a:rPr lang="en-US" altLang="zh-CN"/>
              <a:t>Entity</a:t>
            </a:r>
            <a:r>
              <a:rPr lang="zh-CN" altLang="en-US"/>
              <a:t>（实体）</a:t>
            </a:r>
            <a:r>
              <a:rPr lang="en-US" altLang="zh-CN"/>
              <a:t>: a “thing” or “object” in the enterprise that is distinguishable from other objects</a:t>
            </a:r>
          </a:p>
          <a:p>
            <a:pPr lvl="2" eaLnBrk="1" hangingPunct="1"/>
            <a:r>
              <a:rPr lang="en-US" altLang="zh-CN" sz="1800"/>
              <a:t>Described by a set of </a:t>
            </a:r>
            <a:r>
              <a:rPr lang="en-US" altLang="zh-CN" sz="1800" i="1"/>
              <a:t>attributes</a:t>
            </a:r>
            <a:endParaRPr lang="en-US" altLang="zh-CN" sz="1800"/>
          </a:p>
          <a:p>
            <a:pPr lvl="1" eaLnBrk="1" hangingPunct="1"/>
            <a:r>
              <a:rPr lang="en-US" altLang="zh-CN"/>
              <a:t>Relationship</a:t>
            </a:r>
            <a:r>
              <a:rPr lang="zh-CN" altLang="en-US"/>
              <a:t>（关系）</a:t>
            </a:r>
            <a:r>
              <a:rPr lang="en-US" altLang="zh-CN"/>
              <a:t>: an association among several entities</a:t>
            </a:r>
          </a:p>
          <a:p>
            <a:pPr eaLnBrk="1" hangingPunct="1"/>
            <a:r>
              <a:rPr lang="en-US" altLang="zh-CN" sz="1800"/>
              <a:t>Represented diagrammatically by an </a:t>
            </a:r>
            <a:r>
              <a:rPr lang="en-US" altLang="zh-CN" sz="1800" i="1"/>
              <a:t>entity-relationship diagram:</a:t>
            </a:r>
            <a:endParaRPr lang="en-US" altLang="zh-CN" sz="1800"/>
          </a:p>
        </p:txBody>
      </p:sp>
      <p:sp>
        <p:nvSpPr>
          <p:cNvPr id="75780" name="灯片编号占位符 1">
            <a:extLst>
              <a:ext uri="{FF2B5EF4-FFF2-40B4-BE49-F238E27FC236}">
                <a16:creationId xmlns:a16="http://schemas.microsoft.com/office/drawing/2014/main" id="{53FF677D-348D-4ADC-A675-F05EFFBB1702}"/>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solidFill>
                  <a:srgbClr val="FFFFFF"/>
                </a:solidFill>
              </a:rPr>
              <a:t>1-</a:t>
            </a:r>
            <a:fld id="{9E5744C3-313D-4955-94C9-3B9D038282F9}" type="slidenum">
              <a:rPr lang="zh-TW" altLang="en-US" smtClean="0">
                <a:solidFill>
                  <a:srgbClr val="FFFFFF"/>
                </a:solidFill>
              </a:rPr>
              <a:pPr/>
              <a:t>36</a:t>
            </a:fld>
            <a:endParaRPr lang="zh-TW" altLang="en-US">
              <a:solidFill>
                <a:srgbClr val="FFFFFF"/>
              </a:solidFill>
            </a:endParaRPr>
          </a:p>
        </p:txBody>
      </p:sp>
      <p:sp>
        <p:nvSpPr>
          <p:cNvPr id="75781" name="AutoShape 7">
            <a:hlinkClick r:id="rId3" action="ppaction://hlinksldjump"/>
            <a:extLst>
              <a:ext uri="{FF2B5EF4-FFF2-40B4-BE49-F238E27FC236}">
                <a16:creationId xmlns:a16="http://schemas.microsoft.com/office/drawing/2014/main" id="{428A8EF3-43FF-4924-B839-FD01698878C0}"/>
              </a:ext>
            </a:extLst>
          </p:cNvPr>
          <p:cNvSpPr>
            <a:spLocks noChangeArrowheads="1"/>
          </p:cNvSpPr>
          <p:nvPr/>
        </p:nvSpPr>
        <p:spPr bwMode="auto">
          <a:xfrm>
            <a:off x="7847013" y="6099175"/>
            <a:ext cx="600075" cy="581025"/>
          </a:xfrm>
          <a:prstGeom prst="leftArrow">
            <a:avLst>
              <a:gd name="adj1" fmla="val 50000"/>
              <a:gd name="adj2" fmla="val 25815"/>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solidFill>
                <a:schemeClr val="hlink"/>
              </a:solidFill>
              <a:latin typeface="Tahoma" panose="020B0604030504040204" pitchFamily="34" charset="0"/>
            </a:endParaRPr>
          </a:p>
        </p:txBody>
      </p:sp>
      <p:pic>
        <p:nvPicPr>
          <p:cNvPr id="75782" name="图片 2">
            <a:extLst>
              <a:ext uri="{FF2B5EF4-FFF2-40B4-BE49-F238E27FC236}">
                <a16:creationId xmlns:a16="http://schemas.microsoft.com/office/drawing/2014/main" id="{13387342-68BC-4233-A242-9A39DB49B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338" y="4006850"/>
            <a:ext cx="529431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1">
            <a:extLst>
              <a:ext uri="{FF2B5EF4-FFF2-40B4-BE49-F238E27FC236}">
                <a16:creationId xmlns:a16="http://schemas.microsoft.com/office/drawing/2014/main" id="{FA651B16-BD80-41D4-B004-06EC0C94671D}"/>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solidFill>
                  <a:srgbClr val="FFFFFF"/>
                </a:solidFill>
              </a:rPr>
              <a:t>1-</a:t>
            </a:r>
            <a:fld id="{C8BDEA21-CFA6-4D46-8AA5-6998C919DA8F}" type="slidenum">
              <a:rPr lang="zh-TW" altLang="en-US" smtClean="0">
                <a:solidFill>
                  <a:srgbClr val="FFFFFF"/>
                </a:solidFill>
              </a:rPr>
              <a:pPr/>
              <a:t>37</a:t>
            </a:fld>
            <a:endParaRPr lang="zh-TW" altLang="en-US">
              <a:solidFill>
                <a:srgbClr val="FFFFFF"/>
              </a:solidFill>
            </a:endParaRPr>
          </a:p>
        </p:txBody>
      </p:sp>
      <p:sp>
        <p:nvSpPr>
          <p:cNvPr id="55298" name="Rectangle 2">
            <a:extLst>
              <a:ext uri="{FF2B5EF4-FFF2-40B4-BE49-F238E27FC236}">
                <a16:creationId xmlns:a16="http://schemas.microsoft.com/office/drawing/2014/main" id="{3D286D4E-6A88-48DD-A3B8-656F9E615122}"/>
              </a:ext>
            </a:extLst>
          </p:cNvPr>
          <p:cNvSpPr>
            <a:spLocks noGrp="1" noChangeArrowheads="1"/>
          </p:cNvSpPr>
          <p:nvPr>
            <p:ph type="title" idx="4294967295"/>
          </p:nvPr>
        </p:nvSpPr>
        <p:spPr>
          <a:xfrm>
            <a:off x="522288" y="449263"/>
            <a:ext cx="7277100" cy="685800"/>
          </a:xfrm>
        </p:spPr>
        <p:txBody>
          <a:bodyPr rtlCol="0">
            <a:normAutofit fontScale="90000"/>
          </a:bodyPr>
          <a:lstStyle/>
          <a:p>
            <a:pPr eaLnBrk="1" fontAlgn="auto" hangingPunct="1">
              <a:spcAft>
                <a:spcPts val="0"/>
              </a:spcAft>
              <a:defRPr/>
            </a:pPr>
            <a:r>
              <a:rPr lang="en-US" altLang="zh-CN" dirty="0">
                <a:solidFill>
                  <a:schemeClr val="tx1">
                    <a:lumMod val="75000"/>
                    <a:lumOff val="25000"/>
                  </a:schemeClr>
                </a:solidFill>
              </a:rPr>
              <a:t>1.6 Database Design</a:t>
            </a:r>
          </a:p>
        </p:txBody>
      </p:sp>
      <p:sp>
        <p:nvSpPr>
          <p:cNvPr id="77828" name="Rectangle 3">
            <a:extLst>
              <a:ext uri="{FF2B5EF4-FFF2-40B4-BE49-F238E27FC236}">
                <a16:creationId xmlns:a16="http://schemas.microsoft.com/office/drawing/2014/main" id="{6D5C03DD-8532-4979-885D-5E73ABCF7F62}"/>
              </a:ext>
            </a:extLst>
          </p:cNvPr>
          <p:cNvSpPr>
            <a:spLocks noGrp="1" noChangeArrowheads="1"/>
          </p:cNvSpPr>
          <p:nvPr>
            <p:ph type="body" idx="4294967295"/>
          </p:nvPr>
        </p:nvSpPr>
        <p:spPr>
          <a:xfrm>
            <a:off x="522288" y="1379538"/>
            <a:ext cx="7924800" cy="4719637"/>
          </a:xfrm>
        </p:spPr>
        <p:txBody>
          <a:bodyPr/>
          <a:lstStyle/>
          <a:p>
            <a:pPr eaLnBrk="1" hangingPunct="1"/>
            <a:r>
              <a:rPr lang="en-US" altLang="zh-CN" sz="1800"/>
              <a:t>The mainly method to design a good relational database</a:t>
            </a:r>
            <a:endParaRPr lang="zh-CN" altLang="en-US" sz="1800" i="1"/>
          </a:p>
          <a:p>
            <a:pPr lvl="1" eaLnBrk="1" hangingPunct="1"/>
            <a:r>
              <a:rPr lang="en-US" altLang="zh-CN"/>
              <a:t>Normal Form</a:t>
            </a:r>
            <a:r>
              <a:rPr lang="zh-CN" altLang="en-US"/>
              <a:t>（范式）</a:t>
            </a:r>
            <a:r>
              <a:rPr lang="en-US" altLang="zh-CN"/>
              <a:t>: the definition on level of DB to be a standard relational database.</a:t>
            </a:r>
          </a:p>
          <a:p>
            <a:pPr lvl="1" eaLnBrk="1" hangingPunct="1"/>
            <a:r>
              <a:rPr lang="en-US" altLang="zh-CN"/>
              <a:t>Functional dependencies</a:t>
            </a:r>
            <a:r>
              <a:rPr lang="zh-CN" altLang="en-US"/>
              <a:t>（函数依赖）</a:t>
            </a:r>
            <a:r>
              <a:rPr lang="en-US" altLang="zh-CN"/>
              <a:t>: </a:t>
            </a:r>
            <a:endParaRPr lang="zh-CN" altLang="en-US"/>
          </a:p>
        </p:txBody>
      </p:sp>
      <p:sp>
        <p:nvSpPr>
          <p:cNvPr id="77829" name="AutoShape 5">
            <a:hlinkClick r:id="rId3" action="ppaction://hlinksldjump"/>
            <a:extLst>
              <a:ext uri="{FF2B5EF4-FFF2-40B4-BE49-F238E27FC236}">
                <a16:creationId xmlns:a16="http://schemas.microsoft.com/office/drawing/2014/main" id="{9ABD791C-323F-4BFA-A062-F66C8D9174F2}"/>
              </a:ext>
            </a:extLst>
          </p:cNvPr>
          <p:cNvSpPr>
            <a:spLocks noChangeArrowheads="1"/>
          </p:cNvSpPr>
          <p:nvPr/>
        </p:nvSpPr>
        <p:spPr bwMode="auto">
          <a:xfrm>
            <a:off x="7847013" y="6099175"/>
            <a:ext cx="600075" cy="581025"/>
          </a:xfrm>
          <a:prstGeom prst="leftArrow">
            <a:avLst>
              <a:gd name="adj1" fmla="val 50000"/>
              <a:gd name="adj2" fmla="val 25815"/>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a:solidFill>
                <a:schemeClr val="hlink"/>
              </a:solidFill>
              <a:latin typeface="Tahoma" panose="020B0604030504040204" pitchFamily="34" charset="0"/>
            </a:endParaRPr>
          </a:p>
        </p:txBody>
      </p:sp>
      <p:pic>
        <p:nvPicPr>
          <p:cNvPr id="77830" name="图片 2">
            <a:extLst>
              <a:ext uri="{FF2B5EF4-FFF2-40B4-BE49-F238E27FC236}">
                <a16:creationId xmlns:a16="http://schemas.microsoft.com/office/drawing/2014/main" id="{2A839B7E-A3AD-4513-ABA2-F1106AD63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438" y="2844800"/>
            <a:ext cx="5191125"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82D3CE3F-7E9B-4BF8-ACB4-D2C0FC294694}"/>
              </a:ext>
            </a:extLst>
          </p:cNvPr>
          <p:cNvSpPr>
            <a:spLocks noGrp="1" noChangeArrowheads="1"/>
          </p:cNvSpPr>
          <p:nvPr>
            <p:ph idx="1"/>
          </p:nvPr>
        </p:nvSpPr>
        <p:spPr>
          <a:xfrm>
            <a:off x="914400" y="549275"/>
            <a:ext cx="7772400" cy="5832475"/>
          </a:xfrm>
        </p:spPr>
        <p:txBody>
          <a:bodyPr/>
          <a:lstStyle/>
          <a:p>
            <a:pPr eaLnBrk="1" hangingPunct="1">
              <a:lnSpc>
                <a:spcPct val="80000"/>
              </a:lnSpc>
              <a:spcBef>
                <a:spcPct val="50000"/>
              </a:spcBef>
              <a:buFont typeface="Wingdings" panose="05000000000000000000" pitchFamily="2" charset="2"/>
              <a:buNone/>
            </a:pPr>
            <a:r>
              <a:rPr lang="zh-CN" altLang="en-US" sz="2800">
                <a:latin typeface="宋体" panose="02010600030101010101" pitchFamily="2" charset="-122"/>
              </a:rPr>
              <a:t>例：设有一个关系模式</a:t>
            </a:r>
          </a:p>
          <a:p>
            <a:pPr eaLnBrk="1" hangingPunct="1">
              <a:lnSpc>
                <a:spcPct val="80000"/>
              </a:lnSpc>
              <a:spcBef>
                <a:spcPct val="50000"/>
              </a:spcBef>
              <a:buFont typeface="Wingdings" panose="05000000000000000000" pitchFamily="2" charset="2"/>
              <a:buNone/>
            </a:pPr>
            <a:r>
              <a:rPr lang="zh-CN" altLang="en-US" sz="2800">
                <a:latin typeface="宋体" panose="02010600030101010101" pitchFamily="2" charset="-122"/>
              </a:rPr>
              <a:t>教学（</a:t>
            </a:r>
            <a:r>
              <a:rPr lang="zh-CN" altLang="en-US" sz="2800" u="sng">
                <a:latin typeface="宋体" panose="02010600030101010101" pitchFamily="2" charset="-122"/>
              </a:rPr>
              <a:t>学号，课程号</a:t>
            </a:r>
            <a:r>
              <a:rPr lang="zh-CN" altLang="en-US" sz="2800">
                <a:latin typeface="宋体" panose="02010600030101010101" pitchFamily="2" charset="-122"/>
              </a:rPr>
              <a:t>，课程名，教师名）</a:t>
            </a:r>
          </a:p>
          <a:p>
            <a:pPr eaLnBrk="1" hangingPunct="1">
              <a:lnSpc>
                <a:spcPct val="80000"/>
              </a:lnSpc>
              <a:spcBef>
                <a:spcPct val="50000"/>
              </a:spcBef>
              <a:buFont typeface="Wingdings" panose="05000000000000000000" pitchFamily="2" charset="2"/>
              <a:buNone/>
            </a:pPr>
            <a:endParaRPr lang="zh-CN" altLang="en-US" sz="2800">
              <a:latin typeface="宋体" panose="02010600030101010101" pitchFamily="2" charset="-122"/>
            </a:endParaRPr>
          </a:p>
          <a:p>
            <a:pPr eaLnBrk="1" hangingPunct="1">
              <a:lnSpc>
                <a:spcPct val="80000"/>
              </a:lnSpc>
              <a:spcBef>
                <a:spcPct val="50000"/>
              </a:spcBef>
              <a:buFont typeface="Wingdings" panose="05000000000000000000" pitchFamily="2" charset="2"/>
              <a:buNone/>
            </a:pPr>
            <a:endParaRPr lang="zh-CN" altLang="en-US" sz="2800">
              <a:latin typeface="宋体" panose="02010600030101010101" pitchFamily="2" charset="-122"/>
            </a:endParaRPr>
          </a:p>
          <a:p>
            <a:pPr eaLnBrk="1" hangingPunct="1">
              <a:lnSpc>
                <a:spcPct val="80000"/>
              </a:lnSpc>
              <a:spcBef>
                <a:spcPct val="50000"/>
              </a:spcBef>
              <a:buFont typeface="Wingdings" panose="05000000000000000000" pitchFamily="2" charset="2"/>
              <a:buNone/>
            </a:pPr>
            <a:endParaRPr lang="zh-CN" altLang="en-US" sz="2800">
              <a:latin typeface="宋体" panose="02010600030101010101" pitchFamily="2" charset="-122"/>
            </a:endParaRPr>
          </a:p>
          <a:p>
            <a:pPr eaLnBrk="1" hangingPunct="1">
              <a:lnSpc>
                <a:spcPct val="80000"/>
              </a:lnSpc>
              <a:spcBef>
                <a:spcPct val="50000"/>
              </a:spcBef>
              <a:buFont typeface="Wingdings" panose="05000000000000000000" pitchFamily="2" charset="2"/>
              <a:buNone/>
            </a:pPr>
            <a:endParaRPr lang="zh-CN" altLang="en-US" sz="2800">
              <a:latin typeface="宋体" panose="02010600030101010101" pitchFamily="2" charset="-122"/>
            </a:endParaRPr>
          </a:p>
          <a:p>
            <a:pPr eaLnBrk="1" hangingPunct="1">
              <a:lnSpc>
                <a:spcPct val="80000"/>
              </a:lnSpc>
              <a:spcBef>
                <a:spcPct val="50000"/>
              </a:spcBef>
              <a:buFont typeface="Wingdings" panose="05000000000000000000" pitchFamily="2" charset="2"/>
              <a:buNone/>
            </a:pPr>
            <a:endParaRPr lang="zh-CN" altLang="en-US" sz="2800">
              <a:latin typeface="宋体" panose="02010600030101010101" pitchFamily="2" charset="-122"/>
            </a:endParaRPr>
          </a:p>
          <a:p>
            <a:pPr eaLnBrk="1" hangingPunct="1">
              <a:lnSpc>
                <a:spcPct val="80000"/>
              </a:lnSpc>
              <a:spcBef>
                <a:spcPct val="50000"/>
              </a:spcBef>
              <a:buFont typeface="Wingdings" panose="05000000000000000000" pitchFamily="2" charset="2"/>
              <a:buNone/>
            </a:pPr>
            <a:endParaRPr lang="zh-CN" altLang="en-US" sz="2800">
              <a:latin typeface="宋体" panose="02010600030101010101" pitchFamily="2" charset="-122"/>
            </a:endParaRPr>
          </a:p>
          <a:p>
            <a:pPr eaLnBrk="1" hangingPunct="1">
              <a:lnSpc>
                <a:spcPct val="80000"/>
              </a:lnSpc>
              <a:spcBef>
                <a:spcPct val="50000"/>
              </a:spcBef>
              <a:buFont typeface="Wingdings" panose="05000000000000000000" pitchFamily="2" charset="2"/>
              <a:buNone/>
            </a:pPr>
            <a:r>
              <a:rPr lang="zh-CN" altLang="en-US" sz="2800">
                <a:latin typeface="宋体" panose="02010600030101010101" pitchFamily="2" charset="-122"/>
              </a:rPr>
              <a:t>很显然，该关系模式的码为（学号，课程号），所以在每个元组上，学号和课程号的值均不能为空值。</a:t>
            </a:r>
          </a:p>
        </p:txBody>
      </p:sp>
      <p:sp>
        <p:nvSpPr>
          <p:cNvPr id="79875" name="灯片编号占位符 1">
            <a:extLst>
              <a:ext uri="{FF2B5EF4-FFF2-40B4-BE49-F238E27FC236}">
                <a16:creationId xmlns:a16="http://schemas.microsoft.com/office/drawing/2014/main" id="{B2FE0E5C-2B47-4466-9D1D-5006BCDEE7DB}"/>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solidFill>
                  <a:srgbClr val="FFFFFF"/>
                </a:solidFill>
              </a:rPr>
              <a:t>1-</a:t>
            </a:r>
            <a:fld id="{ACDCD20B-0158-485D-80E0-12837DEEC2FD}" type="slidenum">
              <a:rPr lang="zh-TW" altLang="en-US" smtClean="0">
                <a:solidFill>
                  <a:srgbClr val="FFFFFF"/>
                </a:solidFill>
              </a:rPr>
              <a:pPr/>
              <a:t>38</a:t>
            </a:fld>
            <a:endParaRPr lang="zh-TW" altLang="en-US">
              <a:solidFill>
                <a:srgbClr val="FFFFFF"/>
              </a:solidFill>
            </a:endParaRPr>
          </a:p>
        </p:txBody>
      </p:sp>
      <p:pic>
        <p:nvPicPr>
          <p:cNvPr id="79876" name="Picture 3" descr="1">
            <a:extLst>
              <a:ext uri="{FF2B5EF4-FFF2-40B4-BE49-F238E27FC236}">
                <a16:creationId xmlns:a16="http://schemas.microsoft.com/office/drawing/2014/main" id="{BDDDAD7F-0FAC-4993-B351-80DDF8476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2174875"/>
            <a:ext cx="4262438"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a:extLst>
              <a:ext uri="{FF2B5EF4-FFF2-40B4-BE49-F238E27FC236}">
                <a16:creationId xmlns:a16="http://schemas.microsoft.com/office/drawing/2014/main" id="{F81E75F1-87F0-458A-A3B2-CE85A928C830}"/>
              </a:ext>
            </a:extLst>
          </p:cNvPr>
          <p:cNvSpPr>
            <a:spLocks noGrp="1" noChangeArrowheads="1"/>
          </p:cNvSpPr>
          <p:nvPr>
            <p:ph idx="1"/>
          </p:nvPr>
        </p:nvSpPr>
        <p:spPr>
          <a:xfrm>
            <a:off x="671513" y="1006475"/>
            <a:ext cx="8229600" cy="4811713"/>
          </a:xfrm>
        </p:spPr>
        <p:txBody>
          <a:bodyPr/>
          <a:lstStyle/>
          <a:p>
            <a:pPr eaLnBrk="1" hangingPunct="1">
              <a:spcBef>
                <a:spcPct val="50000"/>
              </a:spcBef>
              <a:buFont typeface="Wingdings" panose="05000000000000000000" pitchFamily="2" charset="2"/>
              <a:buNone/>
            </a:pPr>
            <a:r>
              <a:rPr lang="zh-CN" altLang="en-US" sz="2400">
                <a:latin typeface="宋体" panose="02010600030101010101" pitchFamily="2" charset="-122"/>
              </a:rPr>
              <a:t>虽然这个模式只有</a:t>
            </a:r>
            <a:r>
              <a:rPr lang="en-US" altLang="zh-CN" sz="2400">
                <a:latin typeface="宋体" panose="02010600030101010101" pitchFamily="2" charset="-122"/>
              </a:rPr>
              <a:t>4</a:t>
            </a:r>
            <a:r>
              <a:rPr lang="zh-CN" altLang="en-US" sz="2400">
                <a:latin typeface="宋体" panose="02010600030101010101" pitchFamily="2" charset="-122"/>
              </a:rPr>
              <a:t>个属性，但在使用过程中会出现以下几个问题：</a:t>
            </a:r>
          </a:p>
          <a:p>
            <a:pPr eaLnBrk="1" hangingPunct="1">
              <a:spcBef>
                <a:spcPct val="50000"/>
              </a:spcBef>
              <a:buFont typeface="Wingdings" panose="05000000000000000000" pitchFamily="2" charset="2"/>
              <a:buNone/>
            </a:pPr>
            <a:r>
              <a:rPr lang="zh-CN" altLang="en-US" sz="2400">
                <a:latin typeface="宋体" panose="02010600030101010101" pitchFamily="2" charset="-122"/>
              </a:rPr>
              <a:t>数据冗余。如果一门课程有多个学生选修那么这门课程的课程名和任课老师姓名也要重复多次</a:t>
            </a:r>
          </a:p>
          <a:p>
            <a:pPr eaLnBrk="1" hangingPunct="1">
              <a:spcBef>
                <a:spcPct val="50000"/>
              </a:spcBef>
              <a:buFont typeface="Wingdings" panose="05000000000000000000" pitchFamily="2" charset="2"/>
              <a:buNone/>
            </a:pPr>
            <a:r>
              <a:rPr lang="zh-CN" altLang="en-US" sz="2400">
                <a:latin typeface="宋体" panose="02010600030101010101" pitchFamily="2" charset="-122"/>
              </a:rPr>
              <a:t>操作异常。由于数据的冗余在对数据操作时引起各种异常：</a:t>
            </a:r>
          </a:p>
          <a:p>
            <a:pPr lvl="1" eaLnBrk="1" hangingPunct="1">
              <a:spcBef>
                <a:spcPct val="50000"/>
              </a:spcBef>
              <a:buFont typeface="Wingdings" panose="05000000000000000000" pitchFamily="2" charset="2"/>
              <a:buNone/>
            </a:pPr>
            <a:r>
              <a:rPr lang="zh-CN" altLang="en-US" b="1">
                <a:latin typeface="宋体" panose="02010600030101010101" pitchFamily="2" charset="-122"/>
              </a:rPr>
              <a:t>修改异常。</a:t>
            </a:r>
            <a:r>
              <a:rPr lang="zh-CN" altLang="en-US">
                <a:latin typeface="宋体" panose="02010600030101010101" pitchFamily="2" charset="-122"/>
              </a:rPr>
              <a:t>如要修改某课程的任课教师，而该课程由多人选修的话，都要逐个修改。若有一个元组的教师姓名未改，就会造成数据不一致现象。</a:t>
            </a:r>
          </a:p>
          <a:p>
            <a:pPr lvl="1" eaLnBrk="1" hangingPunct="1">
              <a:spcBef>
                <a:spcPct val="50000"/>
              </a:spcBef>
              <a:buFont typeface="Wingdings" panose="05000000000000000000" pitchFamily="2" charset="2"/>
              <a:buNone/>
            </a:pPr>
            <a:r>
              <a:rPr lang="zh-CN" altLang="en-US" b="1">
                <a:latin typeface="宋体" panose="02010600030101010101" pitchFamily="2" charset="-122"/>
              </a:rPr>
              <a:t>插入异常</a:t>
            </a:r>
            <a:r>
              <a:rPr lang="zh-CN" altLang="en-US">
                <a:latin typeface="宋体" panose="02010600030101010101" pitchFamily="2" charset="-122"/>
              </a:rPr>
              <a:t>。插入尚无学生选修的课程时，</a:t>
            </a:r>
            <a:r>
              <a:rPr lang="zh-CN" altLang="en-US"/>
              <a:t>“</a:t>
            </a:r>
            <a:r>
              <a:rPr lang="zh-CN" altLang="en-US">
                <a:latin typeface="宋体" panose="02010600030101010101" pitchFamily="2" charset="-122"/>
              </a:rPr>
              <a:t>学号</a:t>
            </a:r>
            <a:r>
              <a:rPr lang="zh-CN" altLang="en-US"/>
              <a:t>”</a:t>
            </a:r>
            <a:r>
              <a:rPr lang="zh-CN" altLang="en-US">
                <a:latin typeface="宋体" panose="02010600030101010101" pitchFamily="2" charset="-122"/>
              </a:rPr>
              <a:t>为空值</a:t>
            </a:r>
          </a:p>
          <a:p>
            <a:pPr lvl="1" eaLnBrk="1" hangingPunct="1">
              <a:spcBef>
                <a:spcPct val="50000"/>
              </a:spcBef>
              <a:buFont typeface="Wingdings" panose="05000000000000000000" pitchFamily="2" charset="2"/>
              <a:buNone/>
            </a:pPr>
            <a:r>
              <a:rPr lang="zh-CN" altLang="en-US" b="1">
                <a:latin typeface="宋体" panose="02010600030101010101" pitchFamily="2" charset="-122"/>
              </a:rPr>
              <a:t>删除异常。</a:t>
            </a:r>
            <a:r>
              <a:rPr lang="zh-CN" altLang="en-US">
                <a:latin typeface="宋体" panose="02010600030101010101" pitchFamily="2" charset="-122"/>
              </a:rPr>
              <a:t>在前表中如果删除学生</a:t>
            </a:r>
            <a:r>
              <a:rPr lang="en-US" altLang="zh-CN">
                <a:latin typeface="宋体" panose="02010600030101010101" pitchFamily="2" charset="-122"/>
              </a:rPr>
              <a:t>S8</a:t>
            </a:r>
            <a:r>
              <a:rPr lang="zh-CN" altLang="en-US">
                <a:latin typeface="宋体" panose="02010600030101010101" pitchFamily="2" charset="-122"/>
              </a:rPr>
              <a:t>的选课元组，那么就要把</a:t>
            </a:r>
            <a:r>
              <a:rPr lang="zh-CN" altLang="en-US"/>
              <a:t>‘</a:t>
            </a:r>
            <a:r>
              <a:rPr lang="en-US" altLang="zh-CN">
                <a:latin typeface="宋体" panose="02010600030101010101" pitchFamily="2" charset="-122"/>
              </a:rPr>
              <a:t>VB</a:t>
            </a:r>
            <a:r>
              <a:rPr lang="en-US" altLang="zh-CN"/>
              <a:t>’</a:t>
            </a:r>
            <a:r>
              <a:rPr lang="zh-CN" altLang="en-US">
                <a:latin typeface="宋体" panose="02010600030101010101" pitchFamily="2" charset="-122"/>
              </a:rPr>
              <a:t>这门课程和教师姓名也删除了。这也是一种不合适的现象。</a:t>
            </a:r>
          </a:p>
          <a:p>
            <a:pPr eaLnBrk="1" hangingPunct="1">
              <a:spcBef>
                <a:spcPct val="50000"/>
              </a:spcBef>
              <a:buFont typeface="Wingdings" panose="05000000000000000000" pitchFamily="2" charset="2"/>
              <a:buNone/>
            </a:pPr>
            <a:r>
              <a:rPr lang="zh-CN" altLang="en-US" sz="2400">
                <a:latin typeface="宋体" panose="02010600030101010101" pitchFamily="2" charset="-122"/>
              </a:rPr>
              <a:t>因此，关系模式</a:t>
            </a:r>
            <a:r>
              <a:rPr lang="zh-CN" altLang="en-US" sz="2400"/>
              <a:t>‘</a:t>
            </a:r>
            <a:r>
              <a:rPr lang="zh-CN" altLang="en-US" sz="2400">
                <a:latin typeface="宋体" panose="02010600030101010101" pitchFamily="2" charset="-122"/>
              </a:rPr>
              <a:t>教学</a:t>
            </a:r>
            <a:r>
              <a:rPr lang="zh-CN" altLang="en-US" sz="2400"/>
              <a:t>’</a:t>
            </a:r>
            <a:r>
              <a:rPr lang="zh-CN" altLang="en-US" sz="2400">
                <a:latin typeface="宋体" panose="02010600030101010101" pitchFamily="2" charset="-122"/>
              </a:rPr>
              <a:t>的设计不是一个合适的设计。</a:t>
            </a:r>
          </a:p>
        </p:txBody>
      </p:sp>
      <p:sp>
        <p:nvSpPr>
          <p:cNvPr id="81923" name="灯片编号占位符 1">
            <a:extLst>
              <a:ext uri="{FF2B5EF4-FFF2-40B4-BE49-F238E27FC236}">
                <a16:creationId xmlns:a16="http://schemas.microsoft.com/office/drawing/2014/main" id="{833B650B-BE38-4A6A-BE4F-681F8BB62DB3}"/>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solidFill>
                  <a:srgbClr val="FFFFFF"/>
                </a:solidFill>
              </a:rPr>
              <a:t>1-</a:t>
            </a:r>
            <a:fld id="{1532E08E-2522-4314-8128-EC83B9A0584F}" type="slidenum">
              <a:rPr lang="zh-TW" altLang="en-US" smtClean="0">
                <a:solidFill>
                  <a:srgbClr val="FFFFFF"/>
                </a:solidFill>
              </a:rPr>
              <a:pPr/>
              <a:t>39</a:t>
            </a:fld>
            <a:endParaRPr lang="zh-TW" altLang="en-US">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CCBA2938-8846-4518-9679-858A9BB1B641}"/>
              </a:ext>
            </a:extLst>
          </p:cNvPr>
          <p:cNvSpPr>
            <a:spLocks noGrp="1" noChangeArrowheads="1"/>
          </p:cNvSpPr>
          <p:nvPr>
            <p:ph type="title"/>
          </p:nvPr>
        </p:nvSpPr>
        <p:spPr/>
        <p:txBody>
          <a:bodyPr/>
          <a:lstStyle/>
          <a:p>
            <a:pPr eaLnBrk="1" hangingPunct="1">
              <a:defRPr/>
            </a:pPr>
            <a:r>
              <a:rPr lang="en-US" altLang="zh-CN"/>
              <a:t>Chapter 1:  Introduction  </a:t>
            </a:r>
            <a:r>
              <a:rPr lang="zh-CN" altLang="en-US"/>
              <a:t>概论</a:t>
            </a:r>
          </a:p>
        </p:txBody>
      </p:sp>
      <p:sp>
        <p:nvSpPr>
          <p:cNvPr id="16387" name="Rectangle 3">
            <a:extLst>
              <a:ext uri="{FF2B5EF4-FFF2-40B4-BE49-F238E27FC236}">
                <a16:creationId xmlns:a16="http://schemas.microsoft.com/office/drawing/2014/main" id="{616F2DB3-5469-4431-BAC6-DFAF5968C76A}"/>
              </a:ext>
            </a:extLst>
          </p:cNvPr>
          <p:cNvSpPr>
            <a:spLocks noGrp="1" noChangeArrowheads="1"/>
          </p:cNvSpPr>
          <p:nvPr>
            <p:ph idx="1"/>
          </p:nvPr>
        </p:nvSpPr>
        <p:spPr>
          <a:xfrm>
            <a:off x="822325" y="1836738"/>
            <a:ext cx="7835900" cy="4749800"/>
          </a:xfrm>
        </p:spPr>
        <p:txBody>
          <a:bodyPr/>
          <a:lstStyle/>
          <a:p>
            <a:pPr marL="457200" indent="-457200" eaLnBrk="1" hangingPunct="1">
              <a:lnSpc>
                <a:spcPct val="80000"/>
              </a:lnSpc>
              <a:buFont typeface="Wingdings" panose="05000000000000000000" pitchFamily="2" charset="2"/>
              <a:buNone/>
            </a:pPr>
            <a:r>
              <a:rPr lang="zh-CN" altLang="en-US" sz="2800">
                <a:solidFill>
                  <a:srgbClr val="FF3300"/>
                </a:solidFill>
              </a:rPr>
              <a:t>本章内容特色</a:t>
            </a:r>
          </a:p>
          <a:p>
            <a:pPr marL="457200" indent="-457200" eaLnBrk="1" hangingPunct="1">
              <a:lnSpc>
                <a:spcPct val="80000"/>
              </a:lnSpc>
              <a:buFont typeface="Wingdings" panose="05000000000000000000" pitchFamily="2" charset="2"/>
              <a:buNone/>
            </a:pPr>
            <a:r>
              <a:rPr lang="zh-CN" altLang="en-US" sz="2800"/>
              <a:t>  为全书内容铺底，广，浅</a:t>
            </a:r>
            <a:endParaRPr lang="en-US" altLang="zh-CN" sz="2800"/>
          </a:p>
          <a:p>
            <a:pPr marL="457200" indent="-457200" eaLnBrk="1" hangingPunct="1">
              <a:lnSpc>
                <a:spcPct val="80000"/>
              </a:lnSpc>
              <a:buFont typeface="Wingdings" panose="05000000000000000000" pitchFamily="2" charset="2"/>
              <a:buNone/>
            </a:pPr>
            <a:r>
              <a:rPr lang="zh-CN" altLang="en-US" sz="2800"/>
              <a:t>  用山水画 写意手法  为全书做一个一个封面</a:t>
            </a:r>
          </a:p>
          <a:p>
            <a:pPr marL="457200" indent="-457200" eaLnBrk="1" hangingPunct="1">
              <a:lnSpc>
                <a:spcPct val="80000"/>
              </a:lnSpc>
              <a:buFont typeface="Wingdings" panose="05000000000000000000" pitchFamily="2" charset="2"/>
              <a:buNone/>
            </a:pPr>
            <a:r>
              <a:rPr lang="zh-CN" altLang="en-US" sz="2800"/>
              <a:t>  远山淡抹，近水浓描</a:t>
            </a:r>
          </a:p>
          <a:p>
            <a:pPr marL="457200" indent="-457200" eaLnBrk="1" hangingPunct="1">
              <a:lnSpc>
                <a:spcPct val="80000"/>
              </a:lnSpc>
              <a:buFont typeface="Wingdings" panose="05000000000000000000" pitchFamily="2" charset="2"/>
              <a:buNone/>
            </a:pPr>
            <a:endParaRPr lang="zh-CN" altLang="en-US"/>
          </a:p>
          <a:p>
            <a:pPr marL="457200" indent="-457200" eaLnBrk="1" hangingPunct="1">
              <a:lnSpc>
                <a:spcPct val="80000"/>
              </a:lnSpc>
              <a:buFont typeface="Wingdings" panose="05000000000000000000" pitchFamily="2" charset="2"/>
              <a:buNone/>
            </a:pPr>
            <a:r>
              <a:rPr lang="zh-CN" altLang="en-US"/>
              <a:t>   数据视图，</a:t>
            </a:r>
            <a:r>
              <a:rPr lang="en-US" altLang="zh-CN"/>
              <a:t> </a:t>
            </a:r>
            <a:r>
              <a:rPr lang="zh-CN" altLang="en-US"/>
              <a:t>数据模型 ，</a:t>
            </a:r>
            <a:r>
              <a:rPr lang="en-US" altLang="zh-CN"/>
              <a:t>DDL,DML , </a:t>
            </a:r>
          </a:p>
          <a:p>
            <a:pPr marL="457200" indent="-457200" eaLnBrk="1" hangingPunct="1">
              <a:lnSpc>
                <a:spcPct val="80000"/>
              </a:lnSpc>
              <a:buFont typeface="Wingdings" panose="05000000000000000000" pitchFamily="2" charset="2"/>
              <a:buNone/>
            </a:pPr>
            <a:r>
              <a:rPr lang="zh-CN" altLang="en-US"/>
              <a:t>   事务处理</a:t>
            </a:r>
            <a:r>
              <a:rPr lang="en-US" altLang="zh-CN"/>
              <a:t>, </a:t>
            </a:r>
            <a:r>
              <a:rPr lang="zh-CN" altLang="en-US"/>
              <a:t>存储管理</a:t>
            </a:r>
            <a:r>
              <a:rPr lang="en-US" altLang="zh-CN"/>
              <a:t>, </a:t>
            </a:r>
            <a:r>
              <a:rPr lang="zh-CN" altLang="en-US"/>
              <a:t>数据库管理</a:t>
            </a:r>
            <a:r>
              <a:rPr lang="en-US" altLang="zh-CN"/>
              <a:t>, </a:t>
            </a:r>
          </a:p>
          <a:p>
            <a:pPr marL="457200" indent="-457200" eaLnBrk="1" hangingPunct="1">
              <a:lnSpc>
                <a:spcPct val="80000"/>
              </a:lnSpc>
              <a:buFont typeface="Wingdings" panose="05000000000000000000" pitchFamily="2" charset="2"/>
              <a:buNone/>
            </a:pPr>
            <a:r>
              <a:rPr lang="zh-CN" altLang="en-US"/>
              <a:t>    数据库用户</a:t>
            </a:r>
            <a:r>
              <a:rPr lang="en-US" altLang="zh-CN"/>
              <a:t>, </a:t>
            </a:r>
            <a:r>
              <a:rPr lang="zh-CN" altLang="en-US"/>
              <a:t>总体系统结构，</a:t>
            </a:r>
          </a:p>
          <a:p>
            <a:pPr marL="457200" indent="-457200" eaLnBrk="1" hangingPunct="1">
              <a:lnSpc>
                <a:spcPct val="80000"/>
              </a:lnSpc>
              <a:buFont typeface="Wingdings" panose="05000000000000000000" pitchFamily="2" charset="2"/>
              <a:buNone/>
            </a:pPr>
            <a:r>
              <a:rPr lang="zh-CN" altLang="en-US"/>
              <a:t>    看远景，看轮廓，看全局。</a:t>
            </a:r>
          </a:p>
          <a:p>
            <a:pPr marL="457200" indent="-457200" eaLnBrk="1" hangingPunct="1">
              <a:lnSpc>
                <a:spcPct val="80000"/>
              </a:lnSpc>
              <a:buFont typeface="Wingdings" panose="05000000000000000000" pitchFamily="2" charset="2"/>
              <a:buNone/>
            </a:pPr>
            <a:r>
              <a:rPr lang="zh-CN" altLang="en-US"/>
              <a:t>   </a:t>
            </a:r>
            <a:r>
              <a:rPr lang="zh-CN" altLang="en-US">
                <a:solidFill>
                  <a:srgbClr val="660033"/>
                </a:solidFill>
              </a:rPr>
              <a:t>不一定，全看懂，后面各章 会细细道来</a:t>
            </a:r>
            <a:r>
              <a:rPr lang="zh-CN" altLang="en-US"/>
              <a:t>。</a:t>
            </a:r>
          </a:p>
        </p:txBody>
      </p:sp>
      <p:sp>
        <p:nvSpPr>
          <p:cNvPr id="16388" name="灯片编号占位符 1">
            <a:extLst>
              <a:ext uri="{FF2B5EF4-FFF2-40B4-BE49-F238E27FC236}">
                <a16:creationId xmlns:a16="http://schemas.microsoft.com/office/drawing/2014/main" id="{B85EFA60-6CCB-4BC1-855D-3797620F5700}"/>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solidFill>
                  <a:srgbClr val="FFFFFF"/>
                </a:solidFill>
              </a:rPr>
              <a:t>1-</a:t>
            </a:r>
            <a:fld id="{58863541-1B2D-4ECB-A75A-16621BEF4CBB}" type="slidenum">
              <a:rPr lang="zh-TW" altLang="en-US" smtClean="0">
                <a:solidFill>
                  <a:srgbClr val="FFFFFF"/>
                </a:solidFill>
              </a:rPr>
              <a:pPr/>
              <a:t>4</a:t>
            </a:fld>
            <a:endParaRPr lang="zh-TW" altLang="en-US">
              <a:solidFill>
                <a:srgbClr val="FFFFFF"/>
              </a:solidFill>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7D86ED21-6935-4D63-B2D3-06229892EDE9}"/>
              </a:ext>
            </a:extLst>
          </p:cNvPr>
          <p:cNvSpPr>
            <a:spLocks noGrp="1" noChangeArrowheads="1"/>
          </p:cNvSpPr>
          <p:nvPr>
            <p:ph type="title"/>
          </p:nvPr>
        </p:nvSpPr>
        <p:spPr/>
        <p:txBody>
          <a:bodyPr rtlCol="0">
            <a:normAutofit/>
          </a:bodyPr>
          <a:lstStyle/>
          <a:p>
            <a:pPr eaLnBrk="1" fontAlgn="auto" hangingPunct="1">
              <a:spcAft>
                <a:spcPts val="0"/>
              </a:spcAft>
              <a:defRPr/>
            </a:pPr>
            <a:r>
              <a:rPr lang="en-US" altLang="zh-TW">
                <a:solidFill>
                  <a:schemeClr val="tx1">
                    <a:lumMod val="75000"/>
                    <a:lumOff val="25000"/>
                  </a:schemeClr>
                </a:solidFill>
              </a:rPr>
              <a:t>1.8 Data Storage and Querying</a:t>
            </a:r>
          </a:p>
        </p:txBody>
      </p:sp>
      <p:sp>
        <p:nvSpPr>
          <p:cNvPr id="82947" name="Rectangle 3">
            <a:extLst>
              <a:ext uri="{FF2B5EF4-FFF2-40B4-BE49-F238E27FC236}">
                <a16:creationId xmlns:a16="http://schemas.microsoft.com/office/drawing/2014/main" id="{8C657500-D795-4B64-AB42-5B29AEC9521A}"/>
              </a:ext>
            </a:extLst>
          </p:cNvPr>
          <p:cNvSpPr>
            <a:spLocks noGrp="1" noChangeArrowheads="1"/>
          </p:cNvSpPr>
          <p:nvPr>
            <p:ph idx="1"/>
          </p:nvPr>
        </p:nvSpPr>
        <p:spPr>
          <a:xfrm>
            <a:off x="365125" y="1736725"/>
            <a:ext cx="4529138" cy="3937000"/>
          </a:xfrm>
        </p:spPr>
        <p:txBody>
          <a:bodyPr/>
          <a:lstStyle/>
          <a:p>
            <a:pPr eaLnBrk="1" hangingPunct="1"/>
            <a:r>
              <a:rPr lang="en-US" altLang="zh-TW"/>
              <a:t>Components of Database System</a:t>
            </a:r>
          </a:p>
          <a:p>
            <a:pPr lvl="1" eaLnBrk="1" hangingPunct="1"/>
            <a:r>
              <a:rPr lang="en-US" altLang="zh-TW" b="1"/>
              <a:t>Query Processor</a:t>
            </a:r>
          </a:p>
          <a:p>
            <a:pPr lvl="2" eaLnBrk="1" hangingPunct="1"/>
            <a:r>
              <a:rPr lang="en-US" altLang="zh-TW" sz="1800"/>
              <a:t>Helps to simplify to access data</a:t>
            </a:r>
          </a:p>
          <a:p>
            <a:pPr lvl="2" eaLnBrk="1" hangingPunct="1"/>
            <a:r>
              <a:rPr lang="en-US" altLang="zh-TW" sz="1800"/>
              <a:t>High-level view</a:t>
            </a:r>
          </a:p>
          <a:p>
            <a:pPr lvl="2" eaLnBrk="1" hangingPunct="1"/>
            <a:r>
              <a:rPr lang="en-US" altLang="zh-TW" sz="1800"/>
              <a:t>Users are not be burdened unnecessarily with the physical details</a:t>
            </a:r>
          </a:p>
          <a:p>
            <a:pPr lvl="1" eaLnBrk="1" hangingPunct="1"/>
            <a:r>
              <a:rPr lang="en-US" altLang="zh-TW" b="1"/>
              <a:t>Storage Manager</a:t>
            </a:r>
          </a:p>
          <a:p>
            <a:pPr lvl="2" eaLnBrk="1" hangingPunct="1"/>
            <a:r>
              <a:rPr lang="en-US" altLang="zh-TW" sz="1800"/>
              <a:t>Require a large amount of space</a:t>
            </a:r>
          </a:p>
          <a:p>
            <a:pPr lvl="2" eaLnBrk="1" hangingPunct="1"/>
            <a:r>
              <a:rPr lang="en-US" altLang="zh-TW" sz="1800"/>
              <a:t>Can not store in main memory</a:t>
            </a:r>
          </a:p>
          <a:p>
            <a:pPr lvl="2" eaLnBrk="1" hangingPunct="1"/>
            <a:r>
              <a:rPr lang="en-US" altLang="zh-TW" sz="1800"/>
              <a:t>Disk speed is slower</a:t>
            </a:r>
          </a:p>
          <a:p>
            <a:pPr lvl="2" eaLnBrk="1" hangingPunct="1"/>
            <a:r>
              <a:rPr lang="en-US" altLang="zh-TW" sz="1800"/>
              <a:t>Minimize the need to move data between disk and main memory</a:t>
            </a:r>
            <a:endParaRPr lang="en-US" altLang="zh-TW" sz="1800" b="1"/>
          </a:p>
          <a:p>
            <a:pPr lvl="2" eaLnBrk="1" hangingPunct="1"/>
            <a:endParaRPr lang="en-US" altLang="zh-TW"/>
          </a:p>
        </p:txBody>
      </p:sp>
      <p:sp>
        <p:nvSpPr>
          <p:cNvPr id="82948" name="投影片編號版面配置區 3">
            <a:extLst>
              <a:ext uri="{FF2B5EF4-FFF2-40B4-BE49-F238E27FC236}">
                <a16:creationId xmlns:a16="http://schemas.microsoft.com/office/drawing/2014/main" id="{8709E0DB-113B-4B07-818A-0E7AE903C51F}"/>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BB797558-90DD-417D-8986-39512A52D74C}" type="slidenum">
              <a:rPr lang="zh-TW" altLang="en-US" sz="1400" smtClean="0">
                <a:latin typeface="Times New Roman" panose="02020603050405020304" pitchFamily="18" charset="0"/>
              </a:rPr>
              <a:pPr/>
              <a:t>40</a:t>
            </a:fld>
            <a:endParaRPr lang="zh-TW" altLang="en-US" sz="1400">
              <a:latin typeface="Times New Roman" panose="02020603050405020304" pitchFamily="18" charset="0"/>
            </a:endParaRPr>
          </a:p>
        </p:txBody>
      </p:sp>
      <p:grpSp>
        <p:nvGrpSpPr>
          <p:cNvPr id="82949" name="Group 35">
            <a:extLst>
              <a:ext uri="{FF2B5EF4-FFF2-40B4-BE49-F238E27FC236}">
                <a16:creationId xmlns:a16="http://schemas.microsoft.com/office/drawing/2014/main" id="{420CB832-F37D-4DE9-A0F0-D47E471E11CB}"/>
              </a:ext>
            </a:extLst>
          </p:cNvPr>
          <p:cNvGrpSpPr>
            <a:grpSpLocks/>
          </p:cNvGrpSpPr>
          <p:nvPr/>
        </p:nvGrpSpPr>
        <p:grpSpPr bwMode="auto">
          <a:xfrm>
            <a:off x="4908550" y="1703388"/>
            <a:ext cx="4008438" cy="4613275"/>
            <a:chOff x="3107" y="950"/>
            <a:chExt cx="2468" cy="2906"/>
          </a:xfrm>
        </p:grpSpPr>
        <p:sp>
          <p:nvSpPr>
            <p:cNvPr id="82953" name="Rectangle 5">
              <a:extLst>
                <a:ext uri="{FF2B5EF4-FFF2-40B4-BE49-F238E27FC236}">
                  <a16:creationId xmlns:a16="http://schemas.microsoft.com/office/drawing/2014/main" id="{FFAAF8D2-0FB1-4834-BD5A-171FF9AE74C3}"/>
                </a:ext>
              </a:extLst>
            </p:cNvPr>
            <p:cNvSpPr>
              <a:spLocks noChangeArrowheads="1"/>
            </p:cNvSpPr>
            <p:nvPr/>
          </p:nvSpPr>
          <p:spPr bwMode="auto">
            <a:xfrm>
              <a:off x="3107" y="1183"/>
              <a:ext cx="2219" cy="2302"/>
            </a:xfrm>
            <a:prstGeom prst="rect">
              <a:avLst/>
            </a:prstGeom>
            <a:noFill/>
            <a:ln w="38100" cap="rnd" cmpd="dbl">
              <a:solidFill>
                <a:srgbClr val="0066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82954" name="Rectangle 6">
              <a:extLst>
                <a:ext uri="{FF2B5EF4-FFF2-40B4-BE49-F238E27FC236}">
                  <a16:creationId xmlns:a16="http://schemas.microsoft.com/office/drawing/2014/main" id="{8021CA8C-25DA-4D55-8114-6D88ABCCAC0D}"/>
                </a:ext>
              </a:extLst>
            </p:cNvPr>
            <p:cNvSpPr>
              <a:spLocks noChangeArrowheads="1"/>
            </p:cNvSpPr>
            <p:nvPr/>
          </p:nvSpPr>
          <p:spPr bwMode="auto">
            <a:xfrm>
              <a:off x="3591" y="1306"/>
              <a:ext cx="1148" cy="2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82955" name="Text Box 7">
              <a:extLst>
                <a:ext uri="{FF2B5EF4-FFF2-40B4-BE49-F238E27FC236}">
                  <a16:creationId xmlns:a16="http://schemas.microsoft.com/office/drawing/2014/main" id="{64C0360E-D6A8-4A2C-A5F8-EA70D53A86C6}"/>
                </a:ext>
              </a:extLst>
            </p:cNvPr>
            <p:cNvSpPr txBox="1">
              <a:spLocks noChangeArrowheads="1"/>
            </p:cNvSpPr>
            <p:nvPr/>
          </p:nvSpPr>
          <p:spPr bwMode="auto">
            <a:xfrm>
              <a:off x="3591" y="1388"/>
              <a:ext cx="10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zh-TW" sz="1400">
                  <a:latin typeface="Times New Roman" panose="02020603050405020304" pitchFamily="18" charset="0"/>
                </a:rPr>
                <a:t>Language Processor</a:t>
              </a:r>
            </a:p>
          </p:txBody>
        </p:sp>
        <p:sp>
          <p:nvSpPr>
            <p:cNvPr id="82956" name="Rectangle 8">
              <a:extLst>
                <a:ext uri="{FF2B5EF4-FFF2-40B4-BE49-F238E27FC236}">
                  <a16:creationId xmlns:a16="http://schemas.microsoft.com/office/drawing/2014/main" id="{014952BD-3FEB-4E04-B01D-9DFF69A0302C}"/>
                </a:ext>
              </a:extLst>
            </p:cNvPr>
            <p:cNvSpPr>
              <a:spLocks noChangeArrowheads="1"/>
            </p:cNvSpPr>
            <p:nvPr/>
          </p:nvSpPr>
          <p:spPr bwMode="auto">
            <a:xfrm>
              <a:off x="3591" y="1717"/>
              <a:ext cx="1148" cy="2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82957" name="Rectangle 9">
              <a:extLst>
                <a:ext uri="{FF2B5EF4-FFF2-40B4-BE49-F238E27FC236}">
                  <a16:creationId xmlns:a16="http://schemas.microsoft.com/office/drawing/2014/main" id="{2BC126A5-C6C0-4B5D-ADDA-EDD4BCA2657E}"/>
                </a:ext>
              </a:extLst>
            </p:cNvPr>
            <p:cNvSpPr>
              <a:spLocks noChangeArrowheads="1"/>
            </p:cNvSpPr>
            <p:nvPr/>
          </p:nvSpPr>
          <p:spPr bwMode="auto">
            <a:xfrm>
              <a:off x="3591" y="2128"/>
              <a:ext cx="1148" cy="3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82958" name="Rectangle 10">
              <a:extLst>
                <a:ext uri="{FF2B5EF4-FFF2-40B4-BE49-F238E27FC236}">
                  <a16:creationId xmlns:a16="http://schemas.microsoft.com/office/drawing/2014/main" id="{1B906425-665A-4923-965D-C9793A1EB186}"/>
                </a:ext>
              </a:extLst>
            </p:cNvPr>
            <p:cNvSpPr>
              <a:spLocks noChangeArrowheads="1"/>
            </p:cNvSpPr>
            <p:nvPr/>
          </p:nvSpPr>
          <p:spPr bwMode="auto">
            <a:xfrm>
              <a:off x="3591" y="2581"/>
              <a:ext cx="1148" cy="2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82959" name="Rectangle 11">
              <a:extLst>
                <a:ext uri="{FF2B5EF4-FFF2-40B4-BE49-F238E27FC236}">
                  <a16:creationId xmlns:a16="http://schemas.microsoft.com/office/drawing/2014/main" id="{75CFD92D-AF56-45A4-9452-91EED68FCC4F}"/>
                </a:ext>
              </a:extLst>
            </p:cNvPr>
            <p:cNvSpPr>
              <a:spLocks noChangeArrowheads="1"/>
            </p:cNvSpPr>
            <p:nvPr/>
          </p:nvSpPr>
          <p:spPr bwMode="auto">
            <a:xfrm>
              <a:off x="3591" y="3034"/>
              <a:ext cx="1191" cy="2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82960" name="Text Box 12">
              <a:extLst>
                <a:ext uri="{FF2B5EF4-FFF2-40B4-BE49-F238E27FC236}">
                  <a16:creationId xmlns:a16="http://schemas.microsoft.com/office/drawing/2014/main" id="{B65A7750-B38A-4995-ACBC-826FA77F81F8}"/>
                </a:ext>
              </a:extLst>
            </p:cNvPr>
            <p:cNvSpPr txBox="1">
              <a:spLocks noChangeArrowheads="1"/>
            </p:cNvSpPr>
            <p:nvPr/>
          </p:nvSpPr>
          <p:spPr bwMode="auto">
            <a:xfrm>
              <a:off x="3634" y="1799"/>
              <a:ext cx="10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zh-TW" sz="1400">
                  <a:latin typeface="Times New Roman" panose="02020603050405020304" pitchFamily="18" charset="0"/>
                </a:rPr>
                <a:t>Optimizer</a:t>
              </a:r>
            </a:p>
          </p:txBody>
        </p:sp>
        <p:sp>
          <p:nvSpPr>
            <p:cNvPr id="82961" name="Text Box 13">
              <a:extLst>
                <a:ext uri="{FF2B5EF4-FFF2-40B4-BE49-F238E27FC236}">
                  <a16:creationId xmlns:a16="http://schemas.microsoft.com/office/drawing/2014/main" id="{26B3E325-5A4B-41E5-BD05-F24D4C558179}"/>
                </a:ext>
              </a:extLst>
            </p:cNvPr>
            <p:cNvSpPr txBox="1">
              <a:spLocks noChangeArrowheads="1"/>
            </p:cNvSpPr>
            <p:nvPr/>
          </p:nvSpPr>
          <p:spPr bwMode="auto">
            <a:xfrm>
              <a:off x="3676" y="2202"/>
              <a:ext cx="10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zh-TW" sz="1400">
                  <a:latin typeface="Times New Roman" panose="02020603050405020304" pitchFamily="18" charset="0"/>
                </a:rPr>
                <a:t>Operation Processor</a:t>
              </a:r>
            </a:p>
          </p:txBody>
        </p:sp>
        <p:sp>
          <p:nvSpPr>
            <p:cNvPr id="82962" name="Text Box 14">
              <a:extLst>
                <a:ext uri="{FF2B5EF4-FFF2-40B4-BE49-F238E27FC236}">
                  <a16:creationId xmlns:a16="http://schemas.microsoft.com/office/drawing/2014/main" id="{6D82B475-75A1-4A18-906E-3436AF98F0B8}"/>
                </a:ext>
              </a:extLst>
            </p:cNvPr>
            <p:cNvSpPr txBox="1">
              <a:spLocks noChangeArrowheads="1"/>
            </p:cNvSpPr>
            <p:nvPr/>
          </p:nvSpPr>
          <p:spPr bwMode="auto">
            <a:xfrm>
              <a:off x="3676" y="2622"/>
              <a:ext cx="10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zh-TW" sz="1400">
                  <a:latin typeface="Times New Roman" panose="02020603050405020304" pitchFamily="18" charset="0"/>
                </a:rPr>
                <a:t>Access Method</a:t>
              </a:r>
            </a:p>
          </p:txBody>
        </p:sp>
        <p:sp>
          <p:nvSpPr>
            <p:cNvPr id="82963" name="Text Box 15">
              <a:extLst>
                <a:ext uri="{FF2B5EF4-FFF2-40B4-BE49-F238E27FC236}">
                  <a16:creationId xmlns:a16="http://schemas.microsoft.com/office/drawing/2014/main" id="{20DDB70E-F766-4F19-BAE3-CFBEB7AABBB5}"/>
                </a:ext>
              </a:extLst>
            </p:cNvPr>
            <p:cNvSpPr txBox="1">
              <a:spLocks noChangeArrowheads="1"/>
            </p:cNvSpPr>
            <p:nvPr/>
          </p:nvSpPr>
          <p:spPr bwMode="auto">
            <a:xfrm>
              <a:off x="3676" y="3116"/>
              <a:ext cx="102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zh-TW" sz="1400">
                  <a:latin typeface="Times New Roman" panose="02020603050405020304" pitchFamily="18" charset="0"/>
                </a:rPr>
                <a:t>File Manager</a:t>
              </a:r>
            </a:p>
          </p:txBody>
        </p:sp>
        <p:sp>
          <p:nvSpPr>
            <p:cNvPr id="82964" name="Line 16">
              <a:extLst>
                <a:ext uri="{FF2B5EF4-FFF2-40B4-BE49-F238E27FC236}">
                  <a16:creationId xmlns:a16="http://schemas.microsoft.com/office/drawing/2014/main" id="{CE321C90-3D22-4814-97D9-801A871E69DA}"/>
                </a:ext>
              </a:extLst>
            </p:cNvPr>
            <p:cNvSpPr>
              <a:spLocks noChangeShapeType="1"/>
            </p:cNvSpPr>
            <p:nvPr/>
          </p:nvSpPr>
          <p:spPr bwMode="auto">
            <a:xfrm>
              <a:off x="4101" y="1594"/>
              <a:ext cx="0" cy="12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5" name="Line 17">
              <a:extLst>
                <a:ext uri="{FF2B5EF4-FFF2-40B4-BE49-F238E27FC236}">
                  <a16:creationId xmlns:a16="http://schemas.microsoft.com/office/drawing/2014/main" id="{9AE77F47-FCAF-407F-A3D3-0317603928CA}"/>
                </a:ext>
              </a:extLst>
            </p:cNvPr>
            <p:cNvSpPr>
              <a:spLocks noChangeShapeType="1"/>
            </p:cNvSpPr>
            <p:nvPr/>
          </p:nvSpPr>
          <p:spPr bwMode="auto">
            <a:xfrm>
              <a:off x="4101" y="2005"/>
              <a:ext cx="0" cy="12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6" name="Line 18">
              <a:extLst>
                <a:ext uri="{FF2B5EF4-FFF2-40B4-BE49-F238E27FC236}">
                  <a16:creationId xmlns:a16="http://schemas.microsoft.com/office/drawing/2014/main" id="{58584928-9CAD-4BBF-9DA7-BA6263250ED1}"/>
                </a:ext>
              </a:extLst>
            </p:cNvPr>
            <p:cNvSpPr>
              <a:spLocks noChangeShapeType="1"/>
            </p:cNvSpPr>
            <p:nvPr/>
          </p:nvSpPr>
          <p:spPr bwMode="auto">
            <a:xfrm>
              <a:off x="4060" y="2869"/>
              <a:ext cx="0" cy="12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7" name="Line 19">
              <a:extLst>
                <a:ext uri="{FF2B5EF4-FFF2-40B4-BE49-F238E27FC236}">
                  <a16:creationId xmlns:a16="http://schemas.microsoft.com/office/drawing/2014/main" id="{489A6418-21F5-4558-98D6-9E80D24EF58F}"/>
                </a:ext>
              </a:extLst>
            </p:cNvPr>
            <p:cNvSpPr>
              <a:spLocks noChangeShapeType="1"/>
            </p:cNvSpPr>
            <p:nvPr/>
          </p:nvSpPr>
          <p:spPr bwMode="auto">
            <a:xfrm>
              <a:off x="4060" y="2458"/>
              <a:ext cx="0" cy="12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8" name="Line 20">
              <a:extLst>
                <a:ext uri="{FF2B5EF4-FFF2-40B4-BE49-F238E27FC236}">
                  <a16:creationId xmlns:a16="http://schemas.microsoft.com/office/drawing/2014/main" id="{7127719A-FBA0-4E84-81CE-DEB0F496E537}"/>
                </a:ext>
              </a:extLst>
            </p:cNvPr>
            <p:cNvSpPr>
              <a:spLocks noChangeShapeType="1"/>
            </p:cNvSpPr>
            <p:nvPr/>
          </p:nvSpPr>
          <p:spPr bwMode="auto">
            <a:xfrm>
              <a:off x="4069" y="3321"/>
              <a:ext cx="0" cy="24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9" name="Line 21">
              <a:extLst>
                <a:ext uri="{FF2B5EF4-FFF2-40B4-BE49-F238E27FC236}">
                  <a16:creationId xmlns:a16="http://schemas.microsoft.com/office/drawing/2014/main" id="{3B182AAB-91D3-465B-A179-E6FAF8ED7963}"/>
                </a:ext>
              </a:extLst>
            </p:cNvPr>
            <p:cNvSpPr>
              <a:spLocks noChangeShapeType="1"/>
            </p:cNvSpPr>
            <p:nvPr/>
          </p:nvSpPr>
          <p:spPr bwMode="auto">
            <a:xfrm flipH="1">
              <a:off x="3634" y="3321"/>
              <a:ext cx="170" cy="16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82970" name="Line 22">
              <a:extLst>
                <a:ext uri="{FF2B5EF4-FFF2-40B4-BE49-F238E27FC236}">
                  <a16:creationId xmlns:a16="http://schemas.microsoft.com/office/drawing/2014/main" id="{EC7F70B0-149B-4B38-9592-B5C18BF31AE6}"/>
                </a:ext>
              </a:extLst>
            </p:cNvPr>
            <p:cNvSpPr>
              <a:spLocks noChangeShapeType="1"/>
            </p:cNvSpPr>
            <p:nvPr/>
          </p:nvSpPr>
          <p:spPr bwMode="auto">
            <a:xfrm flipH="1">
              <a:off x="3676" y="3321"/>
              <a:ext cx="128" cy="12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82971" name="Line 23">
              <a:extLst>
                <a:ext uri="{FF2B5EF4-FFF2-40B4-BE49-F238E27FC236}">
                  <a16:creationId xmlns:a16="http://schemas.microsoft.com/office/drawing/2014/main" id="{2A05AB4D-7893-4989-8A31-E8120FBF53E0}"/>
                </a:ext>
              </a:extLst>
            </p:cNvPr>
            <p:cNvSpPr>
              <a:spLocks noChangeShapeType="1"/>
            </p:cNvSpPr>
            <p:nvPr/>
          </p:nvSpPr>
          <p:spPr bwMode="auto">
            <a:xfrm flipH="1">
              <a:off x="3634" y="3321"/>
              <a:ext cx="170" cy="20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2" name="Line 24">
              <a:extLst>
                <a:ext uri="{FF2B5EF4-FFF2-40B4-BE49-F238E27FC236}">
                  <a16:creationId xmlns:a16="http://schemas.microsoft.com/office/drawing/2014/main" id="{A0491FE6-D469-46D7-918B-E43F0B9606E0}"/>
                </a:ext>
              </a:extLst>
            </p:cNvPr>
            <p:cNvSpPr>
              <a:spLocks noChangeShapeType="1"/>
            </p:cNvSpPr>
            <p:nvPr/>
          </p:nvSpPr>
          <p:spPr bwMode="auto">
            <a:xfrm>
              <a:off x="4272" y="3321"/>
              <a:ext cx="255" cy="20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3" name="Line 25">
              <a:extLst>
                <a:ext uri="{FF2B5EF4-FFF2-40B4-BE49-F238E27FC236}">
                  <a16:creationId xmlns:a16="http://schemas.microsoft.com/office/drawing/2014/main" id="{5BB48714-7276-46C1-90B8-DBE82A8C3C51}"/>
                </a:ext>
              </a:extLst>
            </p:cNvPr>
            <p:cNvSpPr>
              <a:spLocks noChangeShapeType="1"/>
            </p:cNvSpPr>
            <p:nvPr/>
          </p:nvSpPr>
          <p:spPr bwMode="auto">
            <a:xfrm>
              <a:off x="4101" y="1183"/>
              <a:ext cx="0" cy="12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4" name="AutoShape 26">
              <a:extLst>
                <a:ext uri="{FF2B5EF4-FFF2-40B4-BE49-F238E27FC236}">
                  <a16:creationId xmlns:a16="http://schemas.microsoft.com/office/drawing/2014/main" id="{53191F51-677E-4E3A-8E5E-825F72917957}"/>
                </a:ext>
              </a:extLst>
            </p:cNvPr>
            <p:cNvSpPr>
              <a:spLocks noChangeArrowheads="1"/>
            </p:cNvSpPr>
            <p:nvPr/>
          </p:nvSpPr>
          <p:spPr bwMode="auto">
            <a:xfrm>
              <a:off x="4357" y="3527"/>
              <a:ext cx="297" cy="287"/>
            </a:xfrm>
            <a:prstGeom prst="flowChartMagneticDisk">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82975" name="AutoShape 27">
              <a:extLst>
                <a:ext uri="{FF2B5EF4-FFF2-40B4-BE49-F238E27FC236}">
                  <a16:creationId xmlns:a16="http://schemas.microsoft.com/office/drawing/2014/main" id="{BBFCBED3-4E7D-4CBE-BE63-827017948A4E}"/>
                </a:ext>
              </a:extLst>
            </p:cNvPr>
            <p:cNvSpPr>
              <a:spLocks noChangeArrowheads="1"/>
            </p:cNvSpPr>
            <p:nvPr/>
          </p:nvSpPr>
          <p:spPr bwMode="auto">
            <a:xfrm>
              <a:off x="3464" y="3527"/>
              <a:ext cx="297" cy="287"/>
            </a:xfrm>
            <a:prstGeom prst="flowChartMagneticDisk">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82976" name="AutoShape 28">
              <a:extLst>
                <a:ext uri="{FF2B5EF4-FFF2-40B4-BE49-F238E27FC236}">
                  <a16:creationId xmlns:a16="http://schemas.microsoft.com/office/drawing/2014/main" id="{DB6B2C67-91E4-46A3-952C-C3A81A6370A1}"/>
                </a:ext>
              </a:extLst>
            </p:cNvPr>
            <p:cNvSpPr>
              <a:spLocks noChangeArrowheads="1"/>
            </p:cNvSpPr>
            <p:nvPr/>
          </p:nvSpPr>
          <p:spPr bwMode="auto">
            <a:xfrm>
              <a:off x="3931" y="3568"/>
              <a:ext cx="299" cy="288"/>
            </a:xfrm>
            <a:prstGeom prst="flowChartMagneticDisk">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82977" name="Text Box 29">
              <a:extLst>
                <a:ext uri="{FF2B5EF4-FFF2-40B4-BE49-F238E27FC236}">
                  <a16:creationId xmlns:a16="http://schemas.microsoft.com/office/drawing/2014/main" id="{7194D876-EE0F-471F-8BC9-5E50DF1B268D}"/>
                </a:ext>
              </a:extLst>
            </p:cNvPr>
            <p:cNvSpPr txBox="1">
              <a:spLocks noChangeArrowheads="1"/>
            </p:cNvSpPr>
            <p:nvPr/>
          </p:nvSpPr>
          <p:spPr bwMode="auto">
            <a:xfrm>
              <a:off x="4739" y="3609"/>
              <a:ext cx="8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zh-TW" sz="1400">
                  <a:latin typeface="Times New Roman" panose="02020603050405020304" pitchFamily="18" charset="0"/>
                </a:rPr>
                <a:t>Database</a:t>
              </a:r>
            </a:p>
          </p:txBody>
        </p:sp>
        <p:sp>
          <p:nvSpPr>
            <p:cNvPr id="82978" name="Text Box 30">
              <a:extLst>
                <a:ext uri="{FF2B5EF4-FFF2-40B4-BE49-F238E27FC236}">
                  <a16:creationId xmlns:a16="http://schemas.microsoft.com/office/drawing/2014/main" id="{D4383C3F-CD64-4067-8472-10308334EBFA}"/>
                </a:ext>
              </a:extLst>
            </p:cNvPr>
            <p:cNvSpPr txBox="1">
              <a:spLocks noChangeArrowheads="1"/>
            </p:cNvSpPr>
            <p:nvPr/>
          </p:nvSpPr>
          <p:spPr bwMode="auto">
            <a:xfrm>
              <a:off x="3920" y="950"/>
              <a:ext cx="5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zh-TW" sz="1400">
                  <a:latin typeface="Times New Roman" panose="02020603050405020304" pitchFamily="18" charset="0"/>
                </a:rPr>
                <a:t>Query</a:t>
              </a:r>
            </a:p>
          </p:txBody>
        </p:sp>
        <p:sp>
          <p:nvSpPr>
            <p:cNvPr id="82979" name="Text Box 31">
              <a:extLst>
                <a:ext uri="{FF2B5EF4-FFF2-40B4-BE49-F238E27FC236}">
                  <a16:creationId xmlns:a16="http://schemas.microsoft.com/office/drawing/2014/main" id="{E1CE5174-EFF6-4A23-8603-D4D2DD09B7F5}"/>
                </a:ext>
              </a:extLst>
            </p:cNvPr>
            <p:cNvSpPr txBox="1">
              <a:spLocks noChangeArrowheads="1"/>
            </p:cNvSpPr>
            <p:nvPr/>
          </p:nvSpPr>
          <p:spPr bwMode="auto">
            <a:xfrm>
              <a:off x="4895" y="1014"/>
              <a:ext cx="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zh-TW" sz="1400" b="1">
                  <a:solidFill>
                    <a:schemeClr val="hlink"/>
                  </a:solidFill>
                  <a:latin typeface="Times New Roman" panose="02020603050405020304" pitchFamily="18" charset="0"/>
                </a:rPr>
                <a:t>DBMS</a:t>
              </a:r>
            </a:p>
          </p:txBody>
        </p:sp>
        <p:sp>
          <p:nvSpPr>
            <p:cNvPr id="82980" name="Oval 32">
              <a:extLst>
                <a:ext uri="{FF2B5EF4-FFF2-40B4-BE49-F238E27FC236}">
                  <a16:creationId xmlns:a16="http://schemas.microsoft.com/office/drawing/2014/main" id="{1B76F7B7-EE0C-4377-B11B-D0ED699B7656}"/>
                </a:ext>
              </a:extLst>
            </p:cNvPr>
            <p:cNvSpPr>
              <a:spLocks noChangeArrowheads="1"/>
            </p:cNvSpPr>
            <p:nvPr/>
          </p:nvSpPr>
          <p:spPr bwMode="auto">
            <a:xfrm>
              <a:off x="3321" y="1222"/>
              <a:ext cx="1649" cy="1255"/>
            </a:xfrm>
            <a:prstGeom prst="ellipse">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sp>
          <p:nvSpPr>
            <p:cNvPr id="82981" name="Oval 33">
              <a:extLst>
                <a:ext uri="{FF2B5EF4-FFF2-40B4-BE49-F238E27FC236}">
                  <a16:creationId xmlns:a16="http://schemas.microsoft.com/office/drawing/2014/main" id="{0DCE5AAD-03BB-4B1B-88D8-6788E11F8010}"/>
                </a:ext>
              </a:extLst>
            </p:cNvPr>
            <p:cNvSpPr>
              <a:spLocks noChangeArrowheads="1"/>
            </p:cNvSpPr>
            <p:nvPr/>
          </p:nvSpPr>
          <p:spPr bwMode="auto">
            <a:xfrm>
              <a:off x="3314" y="2548"/>
              <a:ext cx="1704" cy="884"/>
            </a:xfrm>
            <a:prstGeom prst="ellipse">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TW" altLang="en-US">
                <a:solidFill>
                  <a:schemeClr val="hlink"/>
                </a:solidFill>
                <a:latin typeface="Tahoma" panose="020B0604030504040204" pitchFamily="34" charset="0"/>
              </a:endParaRPr>
            </a:p>
          </p:txBody>
        </p:sp>
      </p:grpSp>
      <p:sp>
        <p:nvSpPr>
          <p:cNvPr id="82950" name="Rectangle 34">
            <a:extLst>
              <a:ext uri="{FF2B5EF4-FFF2-40B4-BE49-F238E27FC236}">
                <a16:creationId xmlns:a16="http://schemas.microsoft.com/office/drawing/2014/main" id="{71EE01BD-2B10-4032-9A4E-0F35FF065471}"/>
              </a:ext>
            </a:extLst>
          </p:cNvPr>
          <p:cNvSpPr>
            <a:spLocks noChangeArrowheads="1"/>
          </p:cNvSpPr>
          <p:nvPr/>
        </p:nvSpPr>
        <p:spPr bwMode="auto">
          <a:xfrm>
            <a:off x="231775" y="5637213"/>
            <a:ext cx="5153025" cy="679450"/>
          </a:xfrm>
          <a:prstGeom prst="rect">
            <a:avLst/>
          </a:prstGeom>
          <a:noFill/>
          <a:ln w="38100" cmpd="dbl">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buClr>
                <a:srgbClr val="009900"/>
              </a:buClr>
              <a:buSzPct val="70000"/>
              <a:buFont typeface="Wingdings" panose="05000000000000000000" pitchFamily="2" charset="2"/>
              <a:buNone/>
            </a:pPr>
            <a:r>
              <a:rPr lang="en-US" altLang="zh-TW" b="1">
                <a:latin typeface="Times New Roman" panose="02020603050405020304" pitchFamily="18" charset="0"/>
                <a:ea typeface="華康行書體(P)" pitchFamily="66" charset="-120"/>
              </a:rPr>
              <a:t>Goal of a DBMS:  </a:t>
            </a:r>
            <a:r>
              <a:rPr lang="en-US" altLang="zh-TW">
                <a:latin typeface="Times New Roman" panose="02020603050405020304" pitchFamily="18" charset="0"/>
                <a:ea typeface="華康行書體(P)" pitchFamily="66" charset="-120"/>
              </a:rPr>
              <a:t>provides a way to </a:t>
            </a:r>
            <a:r>
              <a:rPr lang="en-US" altLang="zh-TW" b="1" u="sng">
                <a:latin typeface="Times New Roman" panose="02020603050405020304" pitchFamily="18" charset="0"/>
                <a:ea typeface="華康行書體(P)" pitchFamily="66" charset="-120"/>
              </a:rPr>
              <a:t>store</a:t>
            </a:r>
            <a:r>
              <a:rPr lang="en-US" altLang="zh-TW">
                <a:latin typeface="Times New Roman" panose="02020603050405020304" pitchFamily="18" charset="0"/>
                <a:ea typeface="華康行書體(P)" pitchFamily="66" charset="-120"/>
              </a:rPr>
              <a:t> and  </a:t>
            </a:r>
            <a:r>
              <a:rPr lang="en-US" altLang="zh-TW" b="1" u="sng">
                <a:latin typeface="Times New Roman" panose="02020603050405020304" pitchFamily="18" charset="0"/>
                <a:ea typeface="華康行書體(P)" pitchFamily="66" charset="-120"/>
              </a:rPr>
              <a:t>retrieve</a:t>
            </a:r>
            <a:r>
              <a:rPr lang="en-US" altLang="zh-TW">
                <a:latin typeface="Times New Roman" panose="02020603050405020304" pitchFamily="18" charset="0"/>
                <a:ea typeface="華康行書體(P)" pitchFamily="66" charset="-120"/>
              </a:rPr>
              <a:t> data that is both </a:t>
            </a:r>
            <a:r>
              <a:rPr lang="en-US" altLang="zh-TW" b="1" i="1">
                <a:latin typeface="Times New Roman" panose="02020603050405020304" pitchFamily="18" charset="0"/>
                <a:ea typeface="華康行書體(P)" pitchFamily="66" charset="-120"/>
              </a:rPr>
              <a:t>convenient</a:t>
            </a:r>
            <a:r>
              <a:rPr lang="en-US" altLang="zh-TW">
                <a:latin typeface="Times New Roman" panose="02020603050405020304" pitchFamily="18" charset="0"/>
                <a:ea typeface="華康行書體(P)" pitchFamily="66" charset="-120"/>
              </a:rPr>
              <a:t> and </a:t>
            </a:r>
            <a:r>
              <a:rPr lang="en-US" altLang="zh-TW" b="1" i="1">
                <a:latin typeface="Times New Roman" panose="02020603050405020304" pitchFamily="18" charset="0"/>
                <a:ea typeface="華康行書體(P)" pitchFamily="66" charset="-120"/>
              </a:rPr>
              <a:t>efficient</a:t>
            </a:r>
            <a:r>
              <a:rPr lang="en-US" altLang="zh-TW">
                <a:latin typeface="Times New Roman" panose="02020603050405020304" pitchFamily="18" charset="0"/>
                <a:ea typeface="華康行書體(P)" pitchFamily="66" charset="-120"/>
              </a:rPr>
              <a:t>.</a:t>
            </a:r>
            <a:endParaRPr lang="en-US" altLang="zh-TW" sz="1400">
              <a:latin typeface="Times New Roman" panose="02020603050405020304" pitchFamily="18" charset="0"/>
              <a:ea typeface="華康行書體(P)" pitchFamily="66" charset="-120"/>
            </a:endParaRPr>
          </a:p>
        </p:txBody>
      </p:sp>
      <p:sp>
        <p:nvSpPr>
          <p:cNvPr id="82951" name="Rectangle 36">
            <a:extLst>
              <a:ext uri="{FF2B5EF4-FFF2-40B4-BE49-F238E27FC236}">
                <a16:creationId xmlns:a16="http://schemas.microsoft.com/office/drawing/2014/main" id="{436E1DD2-2D71-4BFF-AE65-0669B313D4DC}"/>
              </a:ext>
            </a:extLst>
          </p:cNvPr>
          <p:cNvSpPr>
            <a:spLocks noChangeArrowheads="1"/>
          </p:cNvSpPr>
          <p:nvPr/>
        </p:nvSpPr>
        <p:spPr bwMode="auto">
          <a:xfrm>
            <a:off x="7670800" y="2598738"/>
            <a:ext cx="1463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1400">
                <a:latin typeface="Tahoma" panose="020B0604030504040204" pitchFamily="34" charset="0"/>
              </a:rPr>
              <a:t>Query Processor</a:t>
            </a:r>
            <a:endParaRPr lang="zh-TW" altLang="en-US" sz="1400">
              <a:latin typeface="Tahoma" panose="020B0604030504040204" pitchFamily="34" charset="0"/>
            </a:endParaRPr>
          </a:p>
        </p:txBody>
      </p:sp>
      <p:sp>
        <p:nvSpPr>
          <p:cNvPr id="82952" name="Rectangle 37">
            <a:extLst>
              <a:ext uri="{FF2B5EF4-FFF2-40B4-BE49-F238E27FC236}">
                <a16:creationId xmlns:a16="http://schemas.microsoft.com/office/drawing/2014/main" id="{9E241064-089E-44E0-8B46-AE842B09C020}"/>
              </a:ext>
            </a:extLst>
          </p:cNvPr>
          <p:cNvSpPr>
            <a:spLocks noChangeArrowheads="1"/>
          </p:cNvSpPr>
          <p:nvPr/>
        </p:nvSpPr>
        <p:spPr bwMode="auto">
          <a:xfrm>
            <a:off x="7623175" y="4375150"/>
            <a:ext cx="1520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1400">
                <a:latin typeface="Tahoma" panose="020B0604030504040204" pitchFamily="34" charset="0"/>
              </a:rPr>
              <a:t>Storage Manager</a:t>
            </a:r>
            <a:endParaRPr lang="zh-TW" altLang="en-US" sz="1400">
              <a:latin typeface="Tahoma" panose="020B060403050404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a:extLst>
              <a:ext uri="{FF2B5EF4-FFF2-40B4-BE49-F238E27FC236}">
                <a16:creationId xmlns:a16="http://schemas.microsoft.com/office/drawing/2014/main" id="{C343351D-C1B5-4E03-BD67-C08BFF98DA96}"/>
              </a:ext>
            </a:extLst>
          </p:cNvPr>
          <p:cNvSpPr>
            <a:spLocks noGrp="1" noChangeArrowheads="1"/>
          </p:cNvSpPr>
          <p:nvPr>
            <p:ph type="title"/>
          </p:nvPr>
        </p:nvSpPr>
        <p:spPr/>
        <p:txBody>
          <a:bodyPr rtlCol="0">
            <a:normAutofit/>
          </a:bodyPr>
          <a:lstStyle/>
          <a:p>
            <a:pPr eaLnBrk="1" fontAlgn="auto" hangingPunct="1">
              <a:spcAft>
                <a:spcPts val="0"/>
              </a:spcAft>
              <a:defRPr/>
            </a:pPr>
            <a:r>
              <a:rPr lang="en-US" altLang="zh-TW">
                <a:solidFill>
                  <a:schemeClr val="tx1">
                    <a:lumMod val="75000"/>
                    <a:lumOff val="25000"/>
                  </a:schemeClr>
                </a:solidFill>
              </a:rPr>
              <a:t>Storage Management </a:t>
            </a:r>
            <a:r>
              <a:rPr lang="en-US" altLang="zh-TW" sz="2000">
                <a:solidFill>
                  <a:schemeClr val="tx1">
                    <a:lumMod val="75000"/>
                    <a:lumOff val="25000"/>
                  </a:schemeClr>
                </a:solidFill>
              </a:rPr>
              <a:t>(cont.)</a:t>
            </a:r>
          </a:p>
        </p:txBody>
      </p:sp>
      <p:sp>
        <p:nvSpPr>
          <p:cNvPr id="84995" name="Rectangle 3">
            <a:extLst>
              <a:ext uri="{FF2B5EF4-FFF2-40B4-BE49-F238E27FC236}">
                <a16:creationId xmlns:a16="http://schemas.microsoft.com/office/drawing/2014/main" id="{5F78CFB7-B324-4038-819E-FA8FB47AFA37}"/>
              </a:ext>
            </a:extLst>
          </p:cNvPr>
          <p:cNvSpPr>
            <a:spLocks noGrp="1" noChangeArrowheads="1"/>
          </p:cNvSpPr>
          <p:nvPr>
            <p:ph idx="1"/>
          </p:nvPr>
        </p:nvSpPr>
        <p:spPr>
          <a:xfrm>
            <a:off x="822325" y="1873250"/>
            <a:ext cx="7762875" cy="4067175"/>
          </a:xfrm>
        </p:spPr>
        <p:txBody>
          <a:bodyPr/>
          <a:lstStyle/>
          <a:p>
            <a:pPr eaLnBrk="1" hangingPunct="1"/>
            <a:r>
              <a:rPr lang="en-US" altLang="zh-TW"/>
              <a:t>Components of Storage manager:</a:t>
            </a:r>
          </a:p>
          <a:p>
            <a:pPr lvl="1" eaLnBrk="1" hangingPunct="1">
              <a:lnSpc>
                <a:spcPct val="100000"/>
              </a:lnSpc>
            </a:pPr>
            <a:r>
              <a:rPr lang="en-US" altLang="zh-TW" b="1"/>
              <a:t>Authorization and Integrity</a:t>
            </a:r>
            <a:r>
              <a:rPr lang="zh-CN" altLang="en-US" b="1"/>
              <a:t>完整性</a:t>
            </a:r>
            <a:r>
              <a:rPr lang="en-US" altLang="zh-TW" b="1"/>
              <a:t> Manager</a:t>
            </a:r>
          </a:p>
          <a:p>
            <a:pPr lvl="2" eaLnBrk="1" hangingPunct="1"/>
            <a:r>
              <a:rPr lang="en-US" altLang="zh-TW"/>
              <a:t>Tests for the satisfaction of integrity constraints</a:t>
            </a:r>
            <a:r>
              <a:rPr lang="zh-CN" altLang="en-US"/>
              <a:t>（完整性）</a:t>
            </a:r>
            <a:endParaRPr lang="en-US" altLang="zh-TW"/>
          </a:p>
          <a:p>
            <a:pPr lvl="2" eaLnBrk="1" hangingPunct="1"/>
            <a:r>
              <a:rPr lang="en-US" altLang="zh-TW"/>
              <a:t>Checks the authority of users to access data</a:t>
            </a:r>
            <a:r>
              <a:rPr lang="zh-CN" altLang="en-US"/>
              <a:t>（权限）</a:t>
            </a:r>
            <a:endParaRPr lang="en-US" altLang="zh-TW"/>
          </a:p>
          <a:p>
            <a:pPr lvl="1" eaLnBrk="1" hangingPunct="1">
              <a:lnSpc>
                <a:spcPct val="100000"/>
              </a:lnSpc>
            </a:pPr>
            <a:r>
              <a:rPr lang="en-US" altLang="zh-TW" b="1"/>
              <a:t>Transaction Manager</a:t>
            </a:r>
          </a:p>
          <a:p>
            <a:pPr lvl="2" eaLnBrk="1" hangingPunct="1"/>
            <a:r>
              <a:rPr lang="en-US" altLang="zh-TW"/>
              <a:t>Ensure the database in a consistent state (correct) after failures</a:t>
            </a:r>
            <a:r>
              <a:rPr lang="zh-CN" altLang="en-US"/>
              <a:t>（失败）</a:t>
            </a:r>
            <a:endParaRPr lang="en-US" altLang="zh-TW"/>
          </a:p>
          <a:p>
            <a:pPr lvl="2" eaLnBrk="1" hangingPunct="1"/>
            <a:r>
              <a:rPr lang="en-US" altLang="zh-TW"/>
              <a:t>Ensure that concurrent transaction executions proceed without conflicting</a:t>
            </a:r>
            <a:r>
              <a:rPr lang="zh-CN" altLang="en-US"/>
              <a:t>（并发）</a:t>
            </a:r>
            <a:endParaRPr lang="en-US" altLang="zh-TW"/>
          </a:p>
          <a:p>
            <a:pPr lvl="1" eaLnBrk="1" hangingPunct="1">
              <a:lnSpc>
                <a:spcPct val="100000"/>
              </a:lnSpc>
            </a:pPr>
            <a:r>
              <a:rPr lang="en-US" altLang="zh-TW" b="1"/>
              <a:t>File  Manager</a:t>
            </a:r>
          </a:p>
          <a:p>
            <a:pPr lvl="2" eaLnBrk="1" hangingPunct="1"/>
            <a:r>
              <a:rPr lang="en-US" altLang="zh-TW"/>
              <a:t>Manages the allocation of space on disk</a:t>
            </a:r>
            <a:r>
              <a:rPr lang="zh-CN" altLang="en-US"/>
              <a:t>（空间）</a:t>
            </a:r>
            <a:endParaRPr lang="en-US" altLang="zh-TW"/>
          </a:p>
          <a:p>
            <a:pPr lvl="2" eaLnBrk="1" hangingPunct="1"/>
            <a:r>
              <a:rPr lang="en-US" altLang="zh-TW"/>
              <a:t>Manages the data structures used to representation data stored</a:t>
            </a:r>
            <a:r>
              <a:rPr lang="zh-CN" altLang="en-US"/>
              <a:t>（组织）</a:t>
            </a:r>
            <a:endParaRPr lang="en-US" altLang="zh-TW"/>
          </a:p>
          <a:p>
            <a:pPr lvl="1" eaLnBrk="1" hangingPunct="1">
              <a:lnSpc>
                <a:spcPct val="100000"/>
              </a:lnSpc>
            </a:pPr>
            <a:r>
              <a:rPr lang="en-US" altLang="zh-TW" b="1"/>
              <a:t>Buffer manager</a:t>
            </a:r>
          </a:p>
          <a:p>
            <a:pPr lvl="2" eaLnBrk="1" hangingPunct="1"/>
            <a:r>
              <a:rPr lang="en-US" altLang="zh-TW"/>
              <a:t>Fetches data from disk into main memory</a:t>
            </a:r>
            <a:r>
              <a:rPr lang="zh-CN" altLang="en-US"/>
              <a:t>（读取）</a:t>
            </a:r>
            <a:endParaRPr lang="en-US" altLang="zh-TW"/>
          </a:p>
          <a:p>
            <a:pPr lvl="2" eaLnBrk="1" hangingPunct="1"/>
            <a:r>
              <a:rPr lang="en-US" altLang="zh-TW"/>
              <a:t>Decides what data to cache in main memory</a:t>
            </a:r>
            <a:r>
              <a:rPr lang="zh-CN" altLang="en-US"/>
              <a:t>（置换）</a:t>
            </a:r>
            <a:endParaRPr lang="en-US" altLang="zh-TW"/>
          </a:p>
        </p:txBody>
      </p:sp>
      <p:sp>
        <p:nvSpPr>
          <p:cNvPr id="84996" name="投影片編號版面配置區 3">
            <a:extLst>
              <a:ext uri="{FF2B5EF4-FFF2-40B4-BE49-F238E27FC236}">
                <a16:creationId xmlns:a16="http://schemas.microsoft.com/office/drawing/2014/main" id="{28024CE5-980E-4E90-818D-52165872093E}"/>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57521494-6ADB-4071-A9E4-122A31055952}" type="slidenum">
              <a:rPr lang="zh-TW" altLang="en-US" sz="1400" smtClean="0">
                <a:latin typeface="Times New Roman" panose="02020603050405020304" pitchFamily="18" charset="0"/>
              </a:rPr>
              <a:pPr/>
              <a:t>41</a:t>
            </a:fld>
            <a:endParaRPr lang="zh-TW" altLang="en-US" sz="1400">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60246FAD-0096-4873-80E3-6C1C0227343E}"/>
              </a:ext>
            </a:extLst>
          </p:cNvPr>
          <p:cNvSpPr>
            <a:spLocks noGrp="1" noChangeArrowheads="1"/>
          </p:cNvSpPr>
          <p:nvPr>
            <p:ph type="title"/>
          </p:nvPr>
        </p:nvSpPr>
        <p:spPr/>
        <p:txBody>
          <a:bodyPr rtlCol="0">
            <a:normAutofit/>
          </a:bodyPr>
          <a:lstStyle/>
          <a:p>
            <a:pPr eaLnBrk="1" fontAlgn="auto" hangingPunct="1">
              <a:spcAft>
                <a:spcPts val="0"/>
              </a:spcAft>
              <a:defRPr/>
            </a:pPr>
            <a:r>
              <a:rPr lang="en-US" altLang="zh-TW">
                <a:solidFill>
                  <a:schemeClr val="tx1">
                    <a:lumMod val="75000"/>
                    <a:lumOff val="25000"/>
                  </a:schemeClr>
                </a:solidFill>
              </a:rPr>
              <a:t>1.8.1 Storage Management</a:t>
            </a:r>
          </a:p>
        </p:txBody>
      </p:sp>
      <p:sp>
        <p:nvSpPr>
          <p:cNvPr id="87043" name="Rectangle 3">
            <a:extLst>
              <a:ext uri="{FF2B5EF4-FFF2-40B4-BE49-F238E27FC236}">
                <a16:creationId xmlns:a16="http://schemas.microsoft.com/office/drawing/2014/main" id="{EB1115C0-59B7-4E13-A40D-B69A5D94ED2E}"/>
              </a:ext>
            </a:extLst>
          </p:cNvPr>
          <p:cNvSpPr>
            <a:spLocks noGrp="1" noChangeArrowheads="1"/>
          </p:cNvSpPr>
          <p:nvPr>
            <p:ph idx="1"/>
          </p:nvPr>
        </p:nvSpPr>
        <p:spPr>
          <a:xfrm>
            <a:off x="822325" y="1736725"/>
            <a:ext cx="8088313" cy="3490913"/>
          </a:xfrm>
        </p:spPr>
        <p:txBody>
          <a:bodyPr/>
          <a:lstStyle/>
          <a:p>
            <a:pPr eaLnBrk="1" hangingPunct="1"/>
            <a:r>
              <a:rPr lang="en-US" altLang="zh-TW"/>
              <a:t>Storage Manager</a:t>
            </a:r>
          </a:p>
          <a:p>
            <a:pPr lvl="1" eaLnBrk="1" hangingPunct="1">
              <a:lnSpc>
                <a:spcPct val="100000"/>
              </a:lnSpc>
            </a:pPr>
            <a:r>
              <a:rPr lang="en-US" altLang="zh-TW"/>
              <a:t>is a program module </a:t>
            </a:r>
          </a:p>
          <a:p>
            <a:pPr lvl="1" eaLnBrk="1" hangingPunct="1">
              <a:lnSpc>
                <a:spcPct val="100000"/>
              </a:lnSpc>
            </a:pPr>
            <a:r>
              <a:rPr lang="en-US" altLang="zh-TW"/>
              <a:t>that provides the interface between the </a:t>
            </a:r>
            <a:r>
              <a:rPr lang="en-US" altLang="zh-TW" u="sng"/>
              <a:t>low-level data stored</a:t>
            </a:r>
            <a:r>
              <a:rPr lang="en-US" altLang="zh-TW"/>
              <a:t> and the </a:t>
            </a:r>
            <a:r>
              <a:rPr lang="en-US" altLang="zh-TW" u="sng"/>
              <a:t>application programs and queries</a:t>
            </a:r>
            <a:r>
              <a:rPr lang="en-US" altLang="zh-TW"/>
              <a:t> submitted to the system.</a:t>
            </a:r>
          </a:p>
          <a:p>
            <a:pPr eaLnBrk="1" hangingPunct="1"/>
            <a:r>
              <a:rPr lang="en-US" altLang="zh-TW"/>
              <a:t>The storage manager implements several data structures as part of the physical system implementation:</a:t>
            </a:r>
          </a:p>
          <a:p>
            <a:pPr lvl="1" eaLnBrk="1" hangingPunct="1">
              <a:lnSpc>
                <a:spcPct val="100000"/>
              </a:lnSpc>
            </a:pPr>
            <a:r>
              <a:rPr lang="en-US" altLang="zh-TW" b="1"/>
              <a:t>Data files</a:t>
            </a:r>
            <a:r>
              <a:rPr lang="en-US" altLang="zh-TW"/>
              <a:t>: store </a:t>
            </a:r>
            <a:r>
              <a:rPr lang="en-US" altLang="zh-TW" u="sng"/>
              <a:t>database</a:t>
            </a:r>
            <a:r>
              <a:rPr lang="en-US" altLang="zh-TW"/>
              <a:t> itself</a:t>
            </a:r>
            <a:endParaRPr lang="en-US" altLang="zh-TW" b="1"/>
          </a:p>
          <a:p>
            <a:pPr lvl="1" eaLnBrk="1" hangingPunct="1">
              <a:lnSpc>
                <a:spcPct val="100000"/>
              </a:lnSpc>
            </a:pPr>
            <a:r>
              <a:rPr lang="en-US" altLang="zh-TW" b="1"/>
              <a:t>Data Dictionary</a:t>
            </a:r>
            <a:r>
              <a:rPr lang="en-US" altLang="zh-TW"/>
              <a:t>: store metadata</a:t>
            </a:r>
          </a:p>
          <a:p>
            <a:pPr lvl="1" eaLnBrk="1" hangingPunct="1">
              <a:lnSpc>
                <a:spcPct val="100000"/>
              </a:lnSpc>
            </a:pPr>
            <a:r>
              <a:rPr lang="en-US" altLang="zh-TW" b="1"/>
              <a:t>Indices</a:t>
            </a:r>
            <a:r>
              <a:rPr lang="en-US" altLang="zh-TW"/>
              <a:t>: provide fast access to data items that hold particular values</a:t>
            </a:r>
          </a:p>
        </p:txBody>
      </p:sp>
      <p:sp>
        <p:nvSpPr>
          <p:cNvPr id="87044" name="投影片編號版面配置區 3">
            <a:extLst>
              <a:ext uri="{FF2B5EF4-FFF2-40B4-BE49-F238E27FC236}">
                <a16:creationId xmlns:a16="http://schemas.microsoft.com/office/drawing/2014/main" id="{E203F0C4-4053-443D-AA28-DA6BDFB2AC7F}"/>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77280942-523B-427F-8DD0-97629F1B265E}" type="slidenum">
              <a:rPr lang="zh-TW" altLang="en-US" sz="1400" smtClean="0">
                <a:latin typeface="Times New Roman" panose="02020603050405020304" pitchFamily="18" charset="0"/>
              </a:rPr>
              <a:pPr/>
              <a:t>42</a:t>
            </a:fld>
            <a:endParaRPr lang="zh-TW" altLang="en-US" sz="1400">
              <a:latin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1026">
            <a:extLst>
              <a:ext uri="{FF2B5EF4-FFF2-40B4-BE49-F238E27FC236}">
                <a16:creationId xmlns:a16="http://schemas.microsoft.com/office/drawing/2014/main" id="{FC75AFE4-C58E-45BC-83EF-8EB1963990E9}"/>
              </a:ext>
            </a:extLst>
          </p:cNvPr>
          <p:cNvSpPr>
            <a:spLocks noGrp="1" noChangeArrowheads="1"/>
          </p:cNvSpPr>
          <p:nvPr>
            <p:ph type="title"/>
          </p:nvPr>
        </p:nvSpPr>
        <p:spPr/>
        <p:txBody>
          <a:bodyPr rtlCol="0">
            <a:normAutofit/>
          </a:bodyPr>
          <a:lstStyle/>
          <a:p>
            <a:pPr eaLnBrk="1" fontAlgn="auto" hangingPunct="1">
              <a:spcAft>
                <a:spcPts val="0"/>
              </a:spcAft>
              <a:defRPr/>
            </a:pPr>
            <a:r>
              <a:rPr lang="en-US" altLang="zh-TW">
                <a:solidFill>
                  <a:schemeClr val="tx1">
                    <a:lumMod val="75000"/>
                    <a:lumOff val="25000"/>
                  </a:schemeClr>
                </a:solidFill>
              </a:rPr>
              <a:t>1.8.2 The Query Processor</a:t>
            </a:r>
          </a:p>
        </p:txBody>
      </p:sp>
      <p:sp>
        <p:nvSpPr>
          <p:cNvPr id="89091" name="Rectangle 1027">
            <a:extLst>
              <a:ext uri="{FF2B5EF4-FFF2-40B4-BE49-F238E27FC236}">
                <a16:creationId xmlns:a16="http://schemas.microsoft.com/office/drawing/2014/main" id="{010C4D82-D574-4236-9D6E-56C95C437185}"/>
              </a:ext>
            </a:extLst>
          </p:cNvPr>
          <p:cNvSpPr>
            <a:spLocks noGrp="1" noChangeArrowheads="1"/>
          </p:cNvSpPr>
          <p:nvPr>
            <p:ph idx="1"/>
          </p:nvPr>
        </p:nvSpPr>
        <p:spPr>
          <a:xfrm>
            <a:off x="887413" y="1736725"/>
            <a:ext cx="7608887" cy="4340225"/>
          </a:xfrm>
        </p:spPr>
        <p:txBody>
          <a:bodyPr/>
          <a:lstStyle/>
          <a:p>
            <a:pPr eaLnBrk="1" hangingPunct="1"/>
            <a:r>
              <a:rPr lang="en-US" altLang="zh-TW"/>
              <a:t>DDL Interpreter</a:t>
            </a:r>
          </a:p>
          <a:p>
            <a:pPr lvl="1" eaLnBrk="1" hangingPunct="1"/>
            <a:r>
              <a:rPr lang="en-US" altLang="zh-TW"/>
              <a:t>Interprets </a:t>
            </a:r>
            <a:r>
              <a:rPr lang="en-US" altLang="zh-TW" b="1"/>
              <a:t>DDL statements</a:t>
            </a:r>
          </a:p>
          <a:p>
            <a:pPr lvl="1" eaLnBrk="1" hangingPunct="1"/>
            <a:r>
              <a:rPr lang="en-US" altLang="zh-TW"/>
              <a:t>write the definitions (schema, view, ..) into the </a:t>
            </a:r>
            <a:r>
              <a:rPr lang="en-US" altLang="zh-TW" b="1"/>
              <a:t>data dictionary</a:t>
            </a:r>
            <a:r>
              <a:rPr lang="zh-CN" altLang="en-US" b="1"/>
              <a:t>数据字典</a:t>
            </a:r>
            <a:endParaRPr lang="en-US" altLang="zh-TW" b="1"/>
          </a:p>
          <a:p>
            <a:pPr lvl="1" eaLnBrk="1" hangingPunct="1"/>
            <a:endParaRPr lang="en-US" altLang="zh-TW" b="1"/>
          </a:p>
          <a:p>
            <a:pPr eaLnBrk="1" hangingPunct="1"/>
            <a:r>
              <a:rPr lang="en-US" altLang="zh-TW"/>
              <a:t>DML Compiler</a:t>
            </a:r>
          </a:p>
          <a:p>
            <a:pPr lvl="1" eaLnBrk="1" hangingPunct="1"/>
            <a:r>
              <a:rPr lang="en-US" altLang="zh-TW"/>
              <a:t>Translates </a:t>
            </a:r>
            <a:r>
              <a:rPr lang="en-US" altLang="zh-TW" b="1"/>
              <a:t>DML statements</a:t>
            </a:r>
            <a:r>
              <a:rPr lang="en-US" altLang="zh-TW"/>
              <a:t> into an </a:t>
            </a:r>
            <a:r>
              <a:rPr lang="en-US" altLang="zh-TW" b="1"/>
              <a:t>evaluation plan</a:t>
            </a:r>
            <a:r>
              <a:rPr lang="zh-CN" altLang="en-US" b="1"/>
              <a:t>计算方案</a:t>
            </a:r>
            <a:r>
              <a:rPr lang="en-US" altLang="zh-TW" b="1"/>
              <a:t> </a:t>
            </a:r>
            <a:r>
              <a:rPr lang="en-US" altLang="zh-TW"/>
              <a:t>(or some </a:t>
            </a:r>
            <a:r>
              <a:rPr lang="en-US" altLang="zh-TW" b="1"/>
              <a:t>evaluation plans</a:t>
            </a:r>
            <a:r>
              <a:rPr lang="en-US" altLang="zh-TW"/>
              <a:t>) which consists low-level instructions</a:t>
            </a:r>
          </a:p>
          <a:p>
            <a:pPr lvl="1" eaLnBrk="1" hangingPunct="1"/>
            <a:r>
              <a:rPr lang="en-US" altLang="zh-TW" b="1"/>
              <a:t>Query Optimization</a:t>
            </a:r>
            <a:r>
              <a:rPr lang="zh-CN" altLang="en-US" b="1"/>
              <a:t>查询优化</a:t>
            </a:r>
            <a:r>
              <a:rPr lang="en-US" altLang="zh-TW" b="1"/>
              <a:t>: </a:t>
            </a:r>
            <a:r>
              <a:rPr lang="en-US" altLang="zh-TW"/>
              <a:t>picks the lowest cost evaluation plan</a:t>
            </a:r>
          </a:p>
          <a:p>
            <a:pPr lvl="1" eaLnBrk="1" hangingPunct="1"/>
            <a:endParaRPr lang="en-US" altLang="zh-TW" b="1"/>
          </a:p>
          <a:p>
            <a:pPr eaLnBrk="1" hangingPunct="1"/>
            <a:r>
              <a:rPr lang="en-US" altLang="zh-TW"/>
              <a:t>Query Evaluation Engine: </a:t>
            </a:r>
          </a:p>
          <a:p>
            <a:pPr lvl="1" eaLnBrk="1" hangingPunct="1"/>
            <a:r>
              <a:rPr lang="en-US" altLang="zh-TW"/>
              <a:t>execute low-level instructions generated by the </a:t>
            </a:r>
            <a:r>
              <a:rPr lang="en-US" altLang="zh-TW" b="1"/>
              <a:t>DML Compiler</a:t>
            </a:r>
            <a:endParaRPr lang="en-US" altLang="zh-TW"/>
          </a:p>
          <a:p>
            <a:pPr lvl="1" eaLnBrk="1" hangingPunct="1"/>
            <a:endParaRPr lang="en-US" altLang="zh-TW"/>
          </a:p>
        </p:txBody>
      </p:sp>
      <p:sp>
        <p:nvSpPr>
          <p:cNvPr id="89092" name="投影片編號版面配置區 3">
            <a:extLst>
              <a:ext uri="{FF2B5EF4-FFF2-40B4-BE49-F238E27FC236}">
                <a16:creationId xmlns:a16="http://schemas.microsoft.com/office/drawing/2014/main" id="{C6097225-9FBB-4488-B85B-7F5468342053}"/>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34CAF6C7-38F7-4CE5-A797-82067109F2F9}" type="slidenum">
              <a:rPr lang="zh-TW" altLang="en-US" sz="1400" smtClean="0">
                <a:latin typeface="Times New Roman" panose="02020603050405020304" pitchFamily="18" charset="0"/>
              </a:rPr>
              <a:pPr/>
              <a:t>43</a:t>
            </a:fld>
            <a:endParaRPr lang="zh-TW" altLang="en-US" sz="1400">
              <a:latin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1026">
            <a:extLst>
              <a:ext uri="{FF2B5EF4-FFF2-40B4-BE49-F238E27FC236}">
                <a16:creationId xmlns:a16="http://schemas.microsoft.com/office/drawing/2014/main" id="{D2DD6A59-5D24-4499-9AF0-67DAF2C60A1B}"/>
              </a:ext>
            </a:extLst>
          </p:cNvPr>
          <p:cNvSpPr>
            <a:spLocks noGrp="1" noChangeArrowheads="1"/>
          </p:cNvSpPr>
          <p:nvPr>
            <p:ph type="title"/>
          </p:nvPr>
        </p:nvSpPr>
        <p:spPr/>
        <p:txBody>
          <a:bodyPr rtlCol="0">
            <a:normAutofit/>
          </a:bodyPr>
          <a:lstStyle/>
          <a:p>
            <a:pPr eaLnBrk="1" fontAlgn="auto" hangingPunct="1">
              <a:spcAft>
                <a:spcPts val="0"/>
              </a:spcAft>
              <a:defRPr/>
            </a:pPr>
            <a:r>
              <a:rPr lang="en-US" altLang="zh-TW">
                <a:solidFill>
                  <a:schemeClr val="tx1">
                    <a:lumMod val="75000"/>
                    <a:lumOff val="25000"/>
                  </a:schemeClr>
                </a:solidFill>
              </a:rPr>
              <a:t>1.9 Transaction Management	</a:t>
            </a:r>
          </a:p>
        </p:txBody>
      </p:sp>
      <p:sp>
        <p:nvSpPr>
          <p:cNvPr id="91139" name="Rectangle 1027">
            <a:extLst>
              <a:ext uri="{FF2B5EF4-FFF2-40B4-BE49-F238E27FC236}">
                <a16:creationId xmlns:a16="http://schemas.microsoft.com/office/drawing/2014/main" id="{C4BF66D5-FF25-45C4-B662-E1FB5209CB31}"/>
              </a:ext>
            </a:extLst>
          </p:cNvPr>
          <p:cNvSpPr>
            <a:spLocks noGrp="1" noChangeArrowheads="1"/>
          </p:cNvSpPr>
          <p:nvPr>
            <p:ph idx="1"/>
          </p:nvPr>
        </p:nvSpPr>
        <p:spPr>
          <a:xfrm>
            <a:off x="865188" y="1736725"/>
            <a:ext cx="7624762" cy="4576763"/>
          </a:xfrm>
        </p:spPr>
        <p:txBody>
          <a:bodyPr/>
          <a:lstStyle/>
          <a:p>
            <a:pPr eaLnBrk="1" hangingPunct="1"/>
            <a:r>
              <a:rPr lang="en-US" altLang="zh-TW"/>
              <a:t>Transaction:</a:t>
            </a:r>
          </a:p>
          <a:p>
            <a:pPr lvl="1" eaLnBrk="1" hangingPunct="1"/>
            <a:r>
              <a:rPr lang="en-US" altLang="zh-TW"/>
              <a:t>A </a:t>
            </a:r>
            <a:r>
              <a:rPr lang="en-US" altLang="zh-TW" i="1"/>
              <a:t>transaction</a:t>
            </a:r>
            <a:r>
              <a:rPr lang="en-US" altLang="zh-TW"/>
              <a:t> is a collection of operations that performs a single logical function in a database application</a:t>
            </a:r>
          </a:p>
          <a:p>
            <a:pPr lvl="1" eaLnBrk="1" hangingPunct="1"/>
            <a:r>
              <a:rPr lang="en-US" altLang="zh-TW"/>
              <a:t>Atomicity: </a:t>
            </a:r>
            <a:r>
              <a:rPr lang="en-US" altLang="zh-TW" i="1"/>
              <a:t>all or nothing</a:t>
            </a:r>
            <a:r>
              <a:rPr lang="en-US" altLang="zh-TW"/>
              <a:t> </a:t>
            </a:r>
          </a:p>
          <a:p>
            <a:pPr lvl="1" eaLnBrk="1" hangingPunct="1"/>
            <a:endParaRPr lang="en-US" altLang="zh-TW" sz="900" b="1"/>
          </a:p>
          <a:p>
            <a:pPr eaLnBrk="1" hangingPunct="1"/>
            <a:r>
              <a:rPr lang="en-US" altLang="zh-TW"/>
              <a:t>Failure recovery manager</a:t>
            </a:r>
          </a:p>
          <a:p>
            <a:pPr lvl="1" eaLnBrk="1" hangingPunct="1"/>
            <a:r>
              <a:rPr lang="en-US" altLang="zh-TW"/>
              <a:t>ensures that the database remains in a consistent (correct) state,</a:t>
            </a:r>
            <a:endParaRPr lang="en-US" altLang="zh-TW" b="1"/>
          </a:p>
          <a:p>
            <a:pPr lvl="1" eaLnBrk="1" hangingPunct="1"/>
            <a:r>
              <a:rPr lang="en-US" altLang="zh-TW"/>
              <a:t>Failure:</a:t>
            </a:r>
          </a:p>
          <a:p>
            <a:pPr lvl="2" eaLnBrk="1" hangingPunct="1"/>
            <a:r>
              <a:rPr lang="en-US" altLang="zh-TW"/>
              <a:t>system failures (e.g., power failures and operating system crashes)</a:t>
            </a:r>
          </a:p>
          <a:p>
            <a:pPr lvl="2" eaLnBrk="1" hangingPunct="1"/>
            <a:r>
              <a:rPr lang="en-US" altLang="zh-TW"/>
              <a:t>transaction failures.</a:t>
            </a:r>
          </a:p>
          <a:p>
            <a:pPr lvl="1" eaLnBrk="1" hangingPunct="1"/>
            <a:endParaRPr lang="en-US" altLang="zh-TW" sz="900" b="1"/>
          </a:p>
          <a:p>
            <a:pPr eaLnBrk="1" hangingPunct="1"/>
            <a:r>
              <a:rPr lang="en-US" altLang="zh-TW"/>
              <a:t>Concurrency-control manager </a:t>
            </a:r>
          </a:p>
          <a:p>
            <a:pPr lvl="1" eaLnBrk="1" hangingPunct="1"/>
            <a:r>
              <a:rPr lang="en-US" altLang="zh-TW"/>
              <a:t>controls the interaction among the concurrent transactions, to ensure the consistency of the database.</a:t>
            </a:r>
          </a:p>
        </p:txBody>
      </p:sp>
      <p:sp>
        <p:nvSpPr>
          <p:cNvPr id="91140" name="投影片編號版面配置區 3">
            <a:extLst>
              <a:ext uri="{FF2B5EF4-FFF2-40B4-BE49-F238E27FC236}">
                <a16:creationId xmlns:a16="http://schemas.microsoft.com/office/drawing/2014/main" id="{4D4F126E-36CE-40E6-93E3-B70612F113F2}"/>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585E8DBE-46CF-45A7-B080-5578EF71770D}" type="slidenum">
              <a:rPr lang="zh-TW" altLang="en-US" sz="1400" smtClean="0">
                <a:latin typeface="Times New Roman" panose="02020603050405020304" pitchFamily="18" charset="0"/>
              </a:rPr>
              <a:pPr/>
              <a:t>44</a:t>
            </a:fld>
            <a:endParaRPr lang="zh-TW" altLang="en-US" sz="1400">
              <a:latin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a:extLst>
              <a:ext uri="{FF2B5EF4-FFF2-40B4-BE49-F238E27FC236}">
                <a16:creationId xmlns:a16="http://schemas.microsoft.com/office/drawing/2014/main" id="{33379E6D-02DB-468E-B953-E5CA147DBD74}"/>
              </a:ext>
            </a:extLst>
          </p:cNvPr>
          <p:cNvSpPr>
            <a:spLocks noGrp="1" noChangeArrowheads="1"/>
          </p:cNvSpPr>
          <p:nvPr>
            <p:ph type="title"/>
          </p:nvPr>
        </p:nvSpPr>
        <p:spPr/>
        <p:txBody>
          <a:bodyPr rtlCol="0">
            <a:normAutofit/>
          </a:bodyPr>
          <a:lstStyle/>
          <a:p>
            <a:pPr eaLnBrk="1" fontAlgn="auto" hangingPunct="1">
              <a:spcAft>
                <a:spcPts val="0"/>
              </a:spcAft>
              <a:defRPr/>
            </a:pPr>
            <a:r>
              <a:rPr lang="en-US" altLang="zh-TW" dirty="0">
                <a:solidFill>
                  <a:schemeClr val="tx1">
                    <a:lumMod val="75000"/>
                    <a:lumOff val="25000"/>
                  </a:schemeClr>
                </a:solidFill>
              </a:rPr>
              <a:t>1.10 Data Mining and Analysis	</a:t>
            </a:r>
          </a:p>
        </p:txBody>
      </p:sp>
      <p:sp>
        <p:nvSpPr>
          <p:cNvPr id="93187" name="Rectangle 3">
            <a:extLst>
              <a:ext uri="{FF2B5EF4-FFF2-40B4-BE49-F238E27FC236}">
                <a16:creationId xmlns:a16="http://schemas.microsoft.com/office/drawing/2014/main" id="{082F6737-6372-476D-A4C2-3A2CCB0CCC80}"/>
              </a:ext>
            </a:extLst>
          </p:cNvPr>
          <p:cNvSpPr>
            <a:spLocks noGrp="1" noChangeArrowheads="1"/>
          </p:cNvSpPr>
          <p:nvPr>
            <p:ph idx="1"/>
          </p:nvPr>
        </p:nvSpPr>
        <p:spPr>
          <a:xfrm>
            <a:off x="906463" y="1804988"/>
            <a:ext cx="7037387" cy="3536950"/>
          </a:xfrm>
        </p:spPr>
        <p:txBody>
          <a:bodyPr/>
          <a:lstStyle/>
          <a:p>
            <a:pPr eaLnBrk="1" hangingPunct="1"/>
            <a:r>
              <a:rPr lang="en-US" altLang="zh-TW"/>
              <a:t>Data Analysis and Mining</a:t>
            </a:r>
          </a:p>
          <a:p>
            <a:pPr lvl="1" eaLnBrk="1" hangingPunct="1"/>
            <a:r>
              <a:rPr lang="en-US" altLang="zh-TW"/>
              <a:t>Decision Support Systems</a:t>
            </a:r>
          </a:p>
          <a:p>
            <a:pPr lvl="1" eaLnBrk="1" hangingPunct="1"/>
            <a:r>
              <a:rPr lang="en-US" altLang="zh-TW"/>
              <a:t>Data Analysis and OLAP (Online analytical processing), </a:t>
            </a:r>
          </a:p>
          <a:p>
            <a:pPr lvl="1" eaLnBrk="1" hangingPunct="1"/>
            <a:r>
              <a:rPr lang="en-US" altLang="zh-TW"/>
              <a:t>Data Warehousing </a:t>
            </a:r>
          </a:p>
          <a:p>
            <a:pPr lvl="1" eaLnBrk="1" hangingPunct="1"/>
            <a:r>
              <a:rPr lang="en-US" altLang="zh-TW"/>
              <a:t>Data Mining </a:t>
            </a:r>
          </a:p>
          <a:p>
            <a:pPr lvl="1" eaLnBrk="1" hangingPunct="1"/>
            <a:endParaRPr lang="en-US" altLang="zh-TW"/>
          </a:p>
          <a:p>
            <a:pPr eaLnBrk="1" hangingPunct="1"/>
            <a:endParaRPr lang="en-US" altLang="zh-TW"/>
          </a:p>
        </p:txBody>
      </p:sp>
      <p:sp>
        <p:nvSpPr>
          <p:cNvPr id="93188" name="投影片編號版面配置區 3">
            <a:extLst>
              <a:ext uri="{FF2B5EF4-FFF2-40B4-BE49-F238E27FC236}">
                <a16:creationId xmlns:a16="http://schemas.microsoft.com/office/drawing/2014/main" id="{B16F393F-AD25-4065-B044-D29CE6FFC526}"/>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C55E4499-C2E3-4A55-A183-17E50C556CF5}" type="slidenum">
              <a:rPr lang="zh-TW" altLang="en-US" sz="1400" smtClean="0">
                <a:latin typeface="Times New Roman" panose="02020603050405020304" pitchFamily="18" charset="0"/>
              </a:rPr>
              <a:pPr/>
              <a:t>45</a:t>
            </a:fld>
            <a:endParaRPr lang="zh-TW" altLang="en-US" sz="1400">
              <a:latin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9791F7E7-817A-4976-B167-40E7353A3994}"/>
              </a:ext>
            </a:extLst>
          </p:cNvPr>
          <p:cNvSpPr>
            <a:spLocks noGrp="1" noChangeArrowheads="1"/>
          </p:cNvSpPr>
          <p:nvPr>
            <p:ph type="title"/>
          </p:nvPr>
        </p:nvSpPr>
        <p:spPr>
          <a:xfrm>
            <a:off x="746125" y="1123950"/>
            <a:ext cx="7772400" cy="533400"/>
          </a:xfrm>
        </p:spPr>
        <p:txBody>
          <a:bodyPr rtlCol="0">
            <a:normAutofit fontScale="90000"/>
          </a:bodyPr>
          <a:lstStyle/>
          <a:p>
            <a:pPr eaLnBrk="1" fontAlgn="auto" hangingPunct="1">
              <a:spcAft>
                <a:spcPts val="0"/>
              </a:spcAft>
              <a:defRPr/>
            </a:pPr>
            <a:r>
              <a:rPr lang="en-US" altLang="zh-TW">
                <a:solidFill>
                  <a:schemeClr val="tx1">
                    <a:lumMod val="75000"/>
                    <a:lumOff val="25000"/>
                  </a:schemeClr>
                </a:solidFill>
              </a:rPr>
              <a:t>Decision Support Systems</a:t>
            </a:r>
          </a:p>
        </p:txBody>
      </p:sp>
      <p:sp>
        <p:nvSpPr>
          <p:cNvPr id="95235" name="投影片編號版面配置區 2">
            <a:extLst>
              <a:ext uri="{FF2B5EF4-FFF2-40B4-BE49-F238E27FC236}">
                <a16:creationId xmlns:a16="http://schemas.microsoft.com/office/drawing/2014/main" id="{480F5D4A-C9A3-4503-84AD-65504988083B}"/>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52F4F536-957B-4DF0-9AF4-FD1DC320EFD1}" type="slidenum">
              <a:rPr lang="zh-TW" altLang="en-US" sz="1400" smtClean="0">
                <a:latin typeface="Times New Roman" panose="02020603050405020304" pitchFamily="18" charset="0"/>
              </a:rPr>
              <a:pPr/>
              <a:t>46</a:t>
            </a:fld>
            <a:endParaRPr lang="zh-TW" altLang="en-US" sz="1400">
              <a:latin typeface="Times New Roman" panose="02020603050405020304" pitchFamily="18" charset="0"/>
            </a:endParaRPr>
          </a:p>
        </p:txBody>
      </p:sp>
      <p:sp>
        <p:nvSpPr>
          <p:cNvPr id="95236" name="Rectangle 3">
            <a:extLst>
              <a:ext uri="{FF2B5EF4-FFF2-40B4-BE49-F238E27FC236}">
                <a16:creationId xmlns:a16="http://schemas.microsoft.com/office/drawing/2014/main" id="{EBEAB4B3-68BC-41A3-8EF5-9F00E1E3F26C}"/>
              </a:ext>
            </a:extLst>
          </p:cNvPr>
          <p:cNvSpPr>
            <a:spLocks noGrp="1" noChangeArrowheads="1"/>
          </p:cNvSpPr>
          <p:nvPr>
            <p:ph type="body" idx="4294967295"/>
          </p:nvPr>
        </p:nvSpPr>
        <p:spPr>
          <a:xfrm>
            <a:off x="877888" y="1836738"/>
            <a:ext cx="6832600" cy="4230687"/>
          </a:xfrm>
        </p:spPr>
        <p:txBody>
          <a:bodyPr/>
          <a:lstStyle/>
          <a:p>
            <a:pPr eaLnBrk="1" hangingPunct="1"/>
            <a:r>
              <a:rPr lang="en-US" altLang="zh-TW"/>
              <a:t>Decision-support systems</a:t>
            </a:r>
          </a:p>
          <a:p>
            <a:pPr lvl="1" eaLnBrk="1" hangingPunct="1"/>
            <a:r>
              <a:rPr lang="en-US" altLang="zh-TW"/>
              <a:t>are used to make business decisions, </a:t>
            </a:r>
          </a:p>
          <a:p>
            <a:pPr lvl="1" eaLnBrk="1" hangingPunct="1"/>
            <a:r>
              <a:rPr lang="en-US" altLang="zh-TW"/>
              <a:t>often based on data collected by on-line transaction systems.</a:t>
            </a:r>
          </a:p>
          <a:p>
            <a:pPr eaLnBrk="1" hangingPunct="1"/>
            <a:r>
              <a:rPr lang="en-US" altLang="zh-TW"/>
              <a:t>Examples of business decisions:</a:t>
            </a:r>
          </a:p>
          <a:p>
            <a:pPr lvl="1" eaLnBrk="1" hangingPunct="1"/>
            <a:r>
              <a:rPr lang="en-US" altLang="zh-TW"/>
              <a:t>What items to stock?</a:t>
            </a:r>
          </a:p>
          <a:p>
            <a:pPr lvl="1" eaLnBrk="1" hangingPunct="1"/>
            <a:r>
              <a:rPr lang="en-US" altLang="zh-TW"/>
              <a:t>What insurance premium to change?</a:t>
            </a:r>
          </a:p>
          <a:p>
            <a:pPr lvl="1" eaLnBrk="1" hangingPunct="1"/>
            <a:r>
              <a:rPr lang="en-US" altLang="zh-TW"/>
              <a:t>To whom to send advertisements?</a:t>
            </a:r>
          </a:p>
          <a:p>
            <a:pPr eaLnBrk="1" hangingPunct="1"/>
            <a:r>
              <a:rPr lang="en-US" altLang="zh-TW"/>
              <a:t>Examples of data used for making decisions</a:t>
            </a:r>
          </a:p>
          <a:p>
            <a:pPr lvl="1" eaLnBrk="1" hangingPunct="1"/>
            <a:r>
              <a:rPr lang="en-US" altLang="zh-TW"/>
              <a:t>Retail sales transaction details</a:t>
            </a:r>
          </a:p>
          <a:p>
            <a:pPr lvl="1" eaLnBrk="1" hangingPunct="1"/>
            <a:r>
              <a:rPr lang="en-US" altLang="zh-TW"/>
              <a:t>Customer profiles (income, age, gender, etc.)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625F30EB-3041-466D-831F-897E9071D836}"/>
              </a:ext>
            </a:extLst>
          </p:cNvPr>
          <p:cNvSpPr>
            <a:spLocks noGrp="1" noChangeArrowheads="1"/>
          </p:cNvSpPr>
          <p:nvPr>
            <p:ph type="title"/>
          </p:nvPr>
        </p:nvSpPr>
        <p:spPr/>
        <p:txBody>
          <a:bodyPr/>
          <a:lstStyle/>
          <a:p>
            <a:pPr eaLnBrk="1" hangingPunct="1">
              <a:defRPr/>
            </a:pPr>
            <a:r>
              <a:rPr lang="en-US" altLang="zh-TW"/>
              <a:t>Data Mining</a:t>
            </a:r>
            <a:r>
              <a:rPr lang="zh-CN" altLang="en-US" sz="1600" i="1"/>
              <a:t>数据挖掘</a:t>
            </a:r>
            <a:r>
              <a:rPr lang="en-US" altLang="zh-TW" sz="1600" i="1"/>
              <a:t> </a:t>
            </a:r>
            <a:r>
              <a:rPr lang="en-US" altLang="zh-TW" sz="2800"/>
              <a:t>(ch.1</a:t>
            </a:r>
            <a:r>
              <a:rPr lang="en-US" altLang="zh-CN" sz="2800">
                <a:ea typeface="PMingLiU" panose="020B0604030504040204" pitchFamily="18" charset="-120"/>
              </a:rPr>
              <a:t>5</a:t>
            </a:r>
            <a:r>
              <a:rPr lang="en-US" altLang="zh-TW" sz="2800"/>
              <a:t>)</a:t>
            </a:r>
          </a:p>
        </p:txBody>
      </p:sp>
      <p:sp>
        <p:nvSpPr>
          <p:cNvPr id="96259" name="Rectangle 3">
            <a:extLst>
              <a:ext uri="{FF2B5EF4-FFF2-40B4-BE49-F238E27FC236}">
                <a16:creationId xmlns:a16="http://schemas.microsoft.com/office/drawing/2014/main" id="{D8666CCB-6CA7-493C-82F9-24BA3E4BC6B6}"/>
              </a:ext>
            </a:extLst>
          </p:cNvPr>
          <p:cNvSpPr>
            <a:spLocks noGrp="1" noChangeArrowheads="1"/>
          </p:cNvSpPr>
          <p:nvPr>
            <p:ph idx="1"/>
          </p:nvPr>
        </p:nvSpPr>
        <p:spPr>
          <a:xfrm>
            <a:off x="471488" y="1778000"/>
            <a:ext cx="8335962" cy="5245100"/>
          </a:xfrm>
        </p:spPr>
        <p:txBody>
          <a:bodyPr/>
          <a:lstStyle/>
          <a:p>
            <a:pPr eaLnBrk="1" hangingPunct="1"/>
            <a:r>
              <a:rPr lang="en-US" altLang="zh-TW"/>
              <a:t>Data mining:</a:t>
            </a:r>
          </a:p>
          <a:p>
            <a:pPr lvl="1" eaLnBrk="1" hangingPunct="1"/>
            <a:r>
              <a:rPr lang="en-US" altLang="zh-TW"/>
              <a:t>seeks to discover knowledge </a:t>
            </a:r>
            <a:r>
              <a:rPr lang="en-US" altLang="zh-TW" u="sng"/>
              <a:t>automatically</a:t>
            </a:r>
            <a:r>
              <a:rPr lang="en-US" altLang="zh-TW"/>
              <a:t> in the form of statistical rules and patterns from </a:t>
            </a:r>
            <a:r>
              <a:rPr lang="en-US" altLang="zh-TW" u="sng"/>
              <a:t>large databases</a:t>
            </a:r>
            <a:r>
              <a:rPr lang="en-US" altLang="zh-TW"/>
              <a:t>. </a:t>
            </a:r>
            <a:r>
              <a:rPr lang="en-US" altLang="zh-TW" b="1"/>
              <a:t>E.g</a:t>
            </a:r>
            <a:r>
              <a:rPr lang="en-US" altLang="zh-TW"/>
              <a:t>.  Young women buy cars.</a:t>
            </a:r>
          </a:p>
          <a:p>
            <a:pPr lvl="1" eaLnBrk="1" hangingPunct="1"/>
            <a:r>
              <a:rPr lang="en-US" altLang="zh-TW"/>
              <a:t>is the process of </a:t>
            </a:r>
            <a:r>
              <a:rPr lang="en-US" altLang="zh-TW" u="sng"/>
              <a:t>semi-automatically</a:t>
            </a:r>
            <a:r>
              <a:rPr lang="en-US" altLang="zh-TW"/>
              <a:t> analyzing </a:t>
            </a:r>
            <a:r>
              <a:rPr lang="en-US" altLang="zh-TW" u="sng"/>
              <a:t>large databases</a:t>
            </a:r>
            <a:r>
              <a:rPr lang="en-US" altLang="zh-TW"/>
              <a:t> to find useful patterns</a:t>
            </a:r>
            <a:r>
              <a:rPr lang="en-US" altLang="zh-TW" b="1">
                <a:solidFill>
                  <a:schemeClr val="tx2"/>
                </a:solidFill>
              </a:rPr>
              <a:t> </a:t>
            </a:r>
          </a:p>
          <a:p>
            <a:pPr eaLnBrk="1" hangingPunct="1"/>
            <a:r>
              <a:rPr lang="en-US" altLang="zh-TW"/>
              <a:t>Prediction based on past history</a:t>
            </a:r>
          </a:p>
          <a:p>
            <a:pPr lvl="1" eaLnBrk="1" hangingPunct="1"/>
            <a:r>
              <a:rPr lang="en-US" altLang="zh-TW"/>
              <a:t>Predict if a credit card applicant poses a good credit risk, based on some attributes (income, job type, age, ..) and past history</a:t>
            </a:r>
          </a:p>
          <a:p>
            <a:pPr lvl="1" eaLnBrk="1" hangingPunct="1"/>
            <a:r>
              <a:rPr lang="en-US" altLang="zh-TW"/>
              <a:t>Predict if a pattern of phone calling card usage is likely to be fraudulent</a:t>
            </a:r>
          </a:p>
          <a:p>
            <a:pPr eaLnBrk="1" hangingPunct="1"/>
            <a:r>
              <a:rPr lang="en-US" altLang="zh-TW"/>
              <a:t>Descriptive Patterns</a:t>
            </a:r>
          </a:p>
          <a:p>
            <a:pPr lvl="1" eaLnBrk="1" hangingPunct="1"/>
            <a:r>
              <a:rPr lang="en-US" altLang="zh-TW" b="1">
                <a:solidFill>
                  <a:schemeClr val="tx2"/>
                </a:solidFill>
              </a:rPr>
              <a:t>Associations</a:t>
            </a:r>
            <a:r>
              <a:rPr lang="zh-CN" altLang="en-US" sz="1600" i="1">
                <a:latin typeface="Calibri Light" panose="020F0302020204030204" pitchFamily="34" charset="0"/>
              </a:rPr>
              <a:t>（关联）</a:t>
            </a:r>
            <a:endParaRPr lang="en-US" altLang="zh-TW" sz="1600" i="1">
              <a:latin typeface="Calibri Light" panose="020F0302020204030204" pitchFamily="34" charset="0"/>
            </a:endParaRPr>
          </a:p>
          <a:p>
            <a:pPr lvl="2" eaLnBrk="1" hangingPunct="1"/>
            <a:r>
              <a:rPr lang="en-US" altLang="zh-TW"/>
              <a:t>Find books that are often bought by </a:t>
            </a:r>
            <a:r>
              <a:rPr lang="en-US" altLang="zh-TW">
                <a:latin typeface="Helvetica" panose="020B0604020202020204" pitchFamily="34" charset="0"/>
              </a:rPr>
              <a:t>“</a:t>
            </a:r>
            <a:r>
              <a:rPr lang="en-US" altLang="zh-TW"/>
              <a:t>similar</a:t>
            </a:r>
            <a:r>
              <a:rPr lang="en-US" altLang="zh-TW">
                <a:latin typeface="Helvetica" panose="020B0604020202020204" pitchFamily="34" charset="0"/>
              </a:rPr>
              <a:t>”</a:t>
            </a:r>
            <a:r>
              <a:rPr lang="en-US" altLang="zh-TW"/>
              <a:t> customers.  If a new such customer buys one such book, suggest the others too. (library)</a:t>
            </a:r>
          </a:p>
          <a:p>
            <a:pPr lvl="1" eaLnBrk="1" hangingPunct="1"/>
            <a:r>
              <a:rPr lang="en-US" altLang="zh-TW"/>
              <a:t>Associations may be used as a first step in detecting </a:t>
            </a:r>
            <a:r>
              <a:rPr lang="en-US" altLang="zh-TW" b="1">
                <a:solidFill>
                  <a:schemeClr val="tx2"/>
                </a:solidFill>
              </a:rPr>
              <a:t>causation</a:t>
            </a:r>
            <a:endParaRPr lang="en-US" altLang="zh-TW" sz="1600" i="1">
              <a:latin typeface="Calibri Light" panose="020F0302020204030204" pitchFamily="34" charset="0"/>
            </a:endParaRPr>
          </a:p>
          <a:p>
            <a:pPr eaLnBrk="1" hangingPunct="1">
              <a:buFont typeface="Wingdings" panose="05000000000000000000" pitchFamily="2" charset="2"/>
              <a:buNone/>
            </a:pPr>
            <a:endParaRPr lang="en-US" altLang="zh-TW"/>
          </a:p>
          <a:p>
            <a:pPr eaLnBrk="1" hangingPunct="1"/>
            <a:endParaRPr lang="en-US" altLang="zh-TW"/>
          </a:p>
        </p:txBody>
      </p:sp>
      <p:sp>
        <p:nvSpPr>
          <p:cNvPr id="96260" name="投影片編號版面配置區 3">
            <a:extLst>
              <a:ext uri="{FF2B5EF4-FFF2-40B4-BE49-F238E27FC236}">
                <a16:creationId xmlns:a16="http://schemas.microsoft.com/office/drawing/2014/main" id="{D8304F52-B13F-4A2B-86DD-57EB1598E8F2}"/>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CECDB851-5193-4A9B-96D7-9883CF2D1ECC}" type="slidenum">
              <a:rPr lang="zh-TW" altLang="en-US" sz="1400" smtClean="0">
                <a:latin typeface="Times New Roman" panose="02020603050405020304" pitchFamily="18" charset="0"/>
              </a:rPr>
              <a:pPr/>
              <a:t>47</a:t>
            </a:fld>
            <a:endParaRPr lang="zh-TW" altLang="en-US" sz="1400">
              <a:latin typeface="Times New Roman" panose="02020603050405020304" pitchFamily="18" charset="0"/>
            </a:endParaRPr>
          </a:p>
        </p:txBody>
      </p:sp>
      <p:sp>
        <p:nvSpPr>
          <p:cNvPr id="96261" name="Rectangle 4">
            <a:extLst>
              <a:ext uri="{FF2B5EF4-FFF2-40B4-BE49-F238E27FC236}">
                <a16:creationId xmlns:a16="http://schemas.microsoft.com/office/drawing/2014/main" id="{33436E44-6DD9-49D3-BBC5-39E44B6C87CA}"/>
              </a:ext>
            </a:extLst>
          </p:cNvPr>
          <p:cNvSpPr>
            <a:spLocks noChangeArrowheads="1"/>
          </p:cNvSpPr>
          <p:nvPr/>
        </p:nvSpPr>
        <p:spPr bwMode="auto">
          <a:xfrm>
            <a:off x="6605588" y="5581650"/>
            <a:ext cx="14652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600" i="1">
                <a:solidFill>
                  <a:srgbClr val="404040"/>
                </a:solidFill>
                <a:latin typeface="Calibri Light" panose="020F0302020204030204" pitchFamily="34" charset="0"/>
              </a:rPr>
              <a:t>引起</a:t>
            </a:r>
            <a:r>
              <a:rPr lang="en-US" altLang="zh-TW" sz="1600" i="1">
                <a:solidFill>
                  <a:srgbClr val="404040"/>
                </a:solidFill>
                <a:latin typeface="Calibri Light" panose="020F0302020204030204" pitchFamily="34" charset="0"/>
              </a:rPr>
              <a:t>;</a:t>
            </a:r>
            <a:r>
              <a:rPr lang="zh-TW" altLang="en-US" sz="1600" i="1">
                <a:solidFill>
                  <a:srgbClr val="404040"/>
                </a:solidFill>
                <a:latin typeface="Calibri Light" panose="020F0302020204030204" pitchFamily="34" charset="0"/>
              </a:rPr>
              <a:t>因果關係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a:extLst>
              <a:ext uri="{FF2B5EF4-FFF2-40B4-BE49-F238E27FC236}">
                <a16:creationId xmlns:a16="http://schemas.microsoft.com/office/drawing/2014/main" id="{99F51792-0AFF-4DFC-A590-58A21F847349}"/>
              </a:ext>
            </a:extLst>
          </p:cNvPr>
          <p:cNvSpPr>
            <a:spLocks noGrp="1" noChangeArrowheads="1"/>
          </p:cNvSpPr>
          <p:nvPr>
            <p:ph type="title"/>
          </p:nvPr>
        </p:nvSpPr>
        <p:spPr>
          <a:xfrm>
            <a:off x="868363" y="935038"/>
            <a:ext cx="6967537" cy="685800"/>
          </a:xfrm>
        </p:spPr>
        <p:txBody>
          <a:bodyPr rtlCol="0">
            <a:normAutofit/>
          </a:bodyPr>
          <a:lstStyle/>
          <a:p>
            <a:pPr eaLnBrk="1" fontAlgn="auto" hangingPunct="1">
              <a:spcAft>
                <a:spcPts val="0"/>
              </a:spcAft>
              <a:defRPr/>
            </a:pPr>
            <a:r>
              <a:rPr lang="en-US" altLang="zh-TW" sz="3200" dirty="0">
                <a:solidFill>
                  <a:schemeClr val="tx1">
                    <a:lumMod val="75000"/>
                    <a:lumOff val="25000"/>
                  </a:schemeClr>
                </a:solidFill>
              </a:rPr>
              <a:t>1.12.1 Database Users and User Interfaces</a:t>
            </a:r>
          </a:p>
        </p:txBody>
      </p:sp>
      <p:sp>
        <p:nvSpPr>
          <p:cNvPr id="98307" name="Rectangle 3">
            <a:extLst>
              <a:ext uri="{FF2B5EF4-FFF2-40B4-BE49-F238E27FC236}">
                <a16:creationId xmlns:a16="http://schemas.microsoft.com/office/drawing/2014/main" id="{9E851EA5-3F52-4332-A829-0502C5EA760B}"/>
              </a:ext>
            </a:extLst>
          </p:cNvPr>
          <p:cNvSpPr>
            <a:spLocks noGrp="1" noChangeArrowheads="1"/>
          </p:cNvSpPr>
          <p:nvPr>
            <p:ph idx="1"/>
          </p:nvPr>
        </p:nvSpPr>
        <p:spPr>
          <a:xfrm>
            <a:off x="868363" y="1757363"/>
            <a:ext cx="7459662" cy="4084637"/>
          </a:xfrm>
        </p:spPr>
        <p:txBody>
          <a:bodyPr/>
          <a:lstStyle/>
          <a:p>
            <a:pPr eaLnBrk="1" hangingPunct="1"/>
            <a:r>
              <a:rPr lang="en-US" altLang="zh-TW"/>
              <a:t>Application programmers</a:t>
            </a:r>
          </a:p>
          <a:p>
            <a:pPr lvl="1" eaLnBrk="1" hangingPunct="1">
              <a:lnSpc>
                <a:spcPct val="100000"/>
              </a:lnSpc>
            </a:pPr>
            <a:r>
              <a:rPr lang="en-US" altLang="zh-TW"/>
              <a:t>interact with system through DML calls</a:t>
            </a:r>
          </a:p>
          <a:p>
            <a:pPr eaLnBrk="1" hangingPunct="1"/>
            <a:r>
              <a:rPr lang="en-US" altLang="zh-TW"/>
              <a:t>Sophisticated users</a:t>
            </a:r>
          </a:p>
          <a:p>
            <a:pPr lvl="1" eaLnBrk="1" hangingPunct="1">
              <a:lnSpc>
                <a:spcPct val="100000"/>
              </a:lnSpc>
            </a:pPr>
            <a:r>
              <a:rPr lang="en-US" altLang="zh-TW"/>
              <a:t>Submit query without write program</a:t>
            </a:r>
          </a:p>
          <a:p>
            <a:pPr lvl="1" eaLnBrk="1" hangingPunct="1">
              <a:lnSpc>
                <a:spcPct val="100000"/>
              </a:lnSpc>
            </a:pPr>
            <a:r>
              <a:rPr lang="en-US" altLang="zh-TW"/>
              <a:t>E.g. OLAP (Online analytical processing), data mining tools</a:t>
            </a:r>
          </a:p>
          <a:p>
            <a:pPr eaLnBrk="1" hangingPunct="1"/>
            <a:r>
              <a:rPr lang="en-US" altLang="zh-TW"/>
              <a:t>Naive users (end user)</a:t>
            </a:r>
          </a:p>
          <a:p>
            <a:pPr lvl="1" eaLnBrk="1" hangingPunct="1">
              <a:lnSpc>
                <a:spcPct val="100000"/>
              </a:lnSpc>
            </a:pPr>
            <a:r>
              <a:rPr lang="en-US" altLang="zh-TW"/>
              <a:t>invoke one of the permanent application programs that have been written previously</a:t>
            </a:r>
          </a:p>
          <a:p>
            <a:pPr lvl="1" eaLnBrk="1" hangingPunct="1">
              <a:lnSpc>
                <a:spcPct val="100000"/>
              </a:lnSpc>
            </a:pPr>
            <a:r>
              <a:rPr lang="en-US" altLang="zh-TW"/>
              <a:t>E.g. people accessing database over the web, </a:t>
            </a:r>
            <a:r>
              <a:rPr lang="en-US" altLang="zh-TW" u="sng"/>
              <a:t>bank tellers</a:t>
            </a:r>
            <a:r>
              <a:rPr lang="en-US" altLang="zh-TW"/>
              <a:t>, </a:t>
            </a:r>
            <a:r>
              <a:rPr lang="en-US" altLang="zh-TW" u="sng"/>
              <a:t>clerical staff</a:t>
            </a:r>
          </a:p>
        </p:txBody>
      </p:sp>
      <p:sp>
        <p:nvSpPr>
          <p:cNvPr id="98308" name="投影片編號版面配置區 3">
            <a:extLst>
              <a:ext uri="{FF2B5EF4-FFF2-40B4-BE49-F238E27FC236}">
                <a16:creationId xmlns:a16="http://schemas.microsoft.com/office/drawing/2014/main" id="{87C3B33C-BE4B-437A-BFEA-B76A2CC5626B}"/>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E1891BA0-682D-45AD-BACD-783E023FC2C2}" type="slidenum">
              <a:rPr lang="zh-TW" altLang="en-US" sz="1400" smtClean="0">
                <a:latin typeface="Times New Roman" panose="02020603050405020304" pitchFamily="18" charset="0"/>
              </a:rPr>
              <a:pPr/>
              <a:t>48</a:t>
            </a:fld>
            <a:endParaRPr lang="zh-TW" altLang="en-US" sz="1400">
              <a:latin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C4FFEB4A-5AB6-4DCE-BCCB-835D95D0B760}"/>
              </a:ext>
            </a:extLst>
          </p:cNvPr>
          <p:cNvSpPr>
            <a:spLocks noGrp="1" noChangeArrowheads="1"/>
          </p:cNvSpPr>
          <p:nvPr>
            <p:ph type="title"/>
          </p:nvPr>
        </p:nvSpPr>
        <p:spPr>
          <a:xfrm>
            <a:off x="854075" y="1000125"/>
            <a:ext cx="6858000" cy="6858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1.12.2 Database Administrator</a:t>
            </a:r>
          </a:p>
        </p:txBody>
      </p:sp>
      <p:sp>
        <p:nvSpPr>
          <p:cNvPr id="100355" name="Rectangle 3">
            <a:extLst>
              <a:ext uri="{FF2B5EF4-FFF2-40B4-BE49-F238E27FC236}">
                <a16:creationId xmlns:a16="http://schemas.microsoft.com/office/drawing/2014/main" id="{EE7721FD-8F06-497A-951A-2CD8774F28A6}"/>
              </a:ext>
            </a:extLst>
          </p:cNvPr>
          <p:cNvSpPr>
            <a:spLocks noGrp="1" noChangeArrowheads="1"/>
          </p:cNvSpPr>
          <p:nvPr>
            <p:ph idx="1"/>
          </p:nvPr>
        </p:nvSpPr>
        <p:spPr>
          <a:xfrm>
            <a:off x="854075" y="1766888"/>
            <a:ext cx="7356475" cy="5016500"/>
          </a:xfrm>
        </p:spPr>
        <p:txBody>
          <a:bodyPr/>
          <a:lstStyle/>
          <a:p>
            <a:pPr eaLnBrk="1" hangingPunct="1"/>
            <a:r>
              <a:rPr lang="en-US" altLang="zh-TW"/>
              <a:t>Database Administrator:</a:t>
            </a:r>
            <a:r>
              <a:rPr lang="en-US" altLang="zh-TW" sz="1800"/>
              <a:t> </a:t>
            </a:r>
            <a:endParaRPr lang="en-US" altLang="zh-TW"/>
          </a:p>
          <a:p>
            <a:pPr lvl="1" eaLnBrk="1" hangingPunct="1"/>
            <a:r>
              <a:rPr lang="en-US" altLang="zh-TW"/>
              <a:t>Coordinates</a:t>
            </a:r>
            <a:r>
              <a:rPr lang="zh-CN" altLang="en-US"/>
              <a:t>（协调）</a:t>
            </a:r>
            <a:r>
              <a:rPr lang="en-US" altLang="zh-TW"/>
              <a:t> all the activities of the database system; </a:t>
            </a:r>
          </a:p>
          <a:p>
            <a:pPr lvl="1" eaLnBrk="1" hangingPunct="1"/>
            <a:r>
              <a:rPr lang="en-US" altLang="zh-TW"/>
              <a:t>has a good understanding of the enterprise</a:t>
            </a:r>
            <a:r>
              <a:rPr lang="en-US" altLang="zh-TW">
                <a:latin typeface="Helvetica" panose="020B0604020202020204" pitchFamily="34" charset="0"/>
              </a:rPr>
              <a:t>’</a:t>
            </a:r>
            <a:r>
              <a:rPr lang="en-US" altLang="zh-TW"/>
              <a:t>s information resources and needs.</a:t>
            </a:r>
            <a:endParaRPr lang="en-US" altLang="zh-TW" b="1"/>
          </a:p>
          <a:p>
            <a:pPr eaLnBrk="1" hangingPunct="1"/>
            <a:r>
              <a:rPr lang="en-US" altLang="zh-TW"/>
              <a:t>Database Administrator's Duties:</a:t>
            </a:r>
          </a:p>
          <a:p>
            <a:pPr lvl="1" eaLnBrk="1" hangingPunct="1">
              <a:lnSpc>
                <a:spcPct val="100000"/>
              </a:lnSpc>
            </a:pPr>
            <a:r>
              <a:rPr lang="en-US" altLang="zh-TW"/>
              <a:t>Schema definition</a:t>
            </a:r>
          </a:p>
          <a:p>
            <a:pPr lvl="1" eaLnBrk="1" hangingPunct="1">
              <a:lnSpc>
                <a:spcPct val="100000"/>
              </a:lnSpc>
            </a:pPr>
            <a:r>
              <a:rPr lang="en-US" altLang="zh-TW"/>
              <a:t>Storage structure and access method definition</a:t>
            </a:r>
          </a:p>
          <a:p>
            <a:pPr lvl="1" eaLnBrk="1" hangingPunct="1">
              <a:lnSpc>
                <a:spcPct val="100000"/>
              </a:lnSpc>
            </a:pPr>
            <a:r>
              <a:rPr lang="en-US" altLang="zh-TW"/>
              <a:t>Schema and physical organization modification</a:t>
            </a:r>
          </a:p>
          <a:p>
            <a:pPr lvl="1" eaLnBrk="1" hangingPunct="1">
              <a:lnSpc>
                <a:spcPct val="100000"/>
              </a:lnSpc>
            </a:pPr>
            <a:r>
              <a:rPr lang="en-US" altLang="zh-TW"/>
              <a:t>Granting of authorization for data access</a:t>
            </a:r>
          </a:p>
          <a:p>
            <a:pPr lvl="1" eaLnBrk="1" hangingPunct="1">
              <a:lnSpc>
                <a:spcPct val="100000"/>
              </a:lnSpc>
            </a:pPr>
            <a:r>
              <a:rPr lang="en-US" altLang="zh-TW"/>
              <a:t>Routine maintenance</a:t>
            </a:r>
          </a:p>
          <a:p>
            <a:pPr lvl="2" eaLnBrk="1" hangingPunct="1"/>
            <a:r>
              <a:rPr lang="en-US" altLang="zh-TW"/>
              <a:t>Periodically backup database</a:t>
            </a:r>
          </a:p>
          <a:p>
            <a:pPr lvl="2" eaLnBrk="1" hangingPunct="1"/>
            <a:r>
              <a:rPr lang="en-US" altLang="zh-TW"/>
              <a:t>Upgrade system e.g. disk</a:t>
            </a:r>
          </a:p>
          <a:p>
            <a:pPr lvl="2" eaLnBrk="1" hangingPunct="1"/>
            <a:r>
              <a:rPr lang="en-US" altLang="zh-TW"/>
              <a:t>Monitoring performance</a:t>
            </a:r>
          </a:p>
          <a:p>
            <a:pPr lvl="1" eaLnBrk="1" hangingPunct="1">
              <a:lnSpc>
                <a:spcPct val="100000"/>
              </a:lnSpc>
            </a:pPr>
            <a:r>
              <a:rPr lang="en-US" altLang="zh-TW"/>
              <a:t>  </a:t>
            </a:r>
            <a:r>
              <a:rPr lang="en-US" altLang="zh-TW" b="1">
                <a:latin typeface="Helvetica" panose="020B0604020202020204" pitchFamily="34" charset="0"/>
              </a:rPr>
              <a:t>…</a:t>
            </a:r>
            <a:endParaRPr lang="en-US" altLang="zh-TW" b="1"/>
          </a:p>
        </p:txBody>
      </p:sp>
      <p:sp>
        <p:nvSpPr>
          <p:cNvPr id="100356" name="投影片編號版面配置區 3">
            <a:extLst>
              <a:ext uri="{FF2B5EF4-FFF2-40B4-BE49-F238E27FC236}">
                <a16:creationId xmlns:a16="http://schemas.microsoft.com/office/drawing/2014/main" id="{A43121B2-FE47-4508-8D69-46B08350CB2E}"/>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FB0DFBD7-7B44-46D4-88E8-AD59B48D12A6}" type="slidenum">
              <a:rPr lang="zh-TW" altLang="en-US" sz="1400" smtClean="0">
                <a:latin typeface="Times New Roman" panose="02020603050405020304" pitchFamily="18" charset="0"/>
              </a:rPr>
              <a:pPr/>
              <a:t>49</a:t>
            </a:fld>
            <a:endParaRPr lang="zh-TW" altLang="en-US" sz="1400">
              <a:latin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投影片編號版面配置區 3">
            <a:extLst>
              <a:ext uri="{FF2B5EF4-FFF2-40B4-BE49-F238E27FC236}">
                <a16:creationId xmlns:a16="http://schemas.microsoft.com/office/drawing/2014/main" id="{DBDA2745-BA14-408F-8874-6CB35A2A3E44}"/>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F1D0443F-BB95-475A-ADED-B1F47E6B5F20}" type="slidenum">
              <a:rPr lang="zh-TW" altLang="en-US" sz="1400" smtClean="0">
                <a:latin typeface="Times New Roman" panose="02020603050405020304" pitchFamily="18" charset="0"/>
              </a:rPr>
              <a:pPr/>
              <a:t>5</a:t>
            </a:fld>
            <a:endParaRPr lang="zh-TW" altLang="en-US" sz="1400">
              <a:latin typeface="Times New Roman" panose="02020603050405020304" pitchFamily="18" charset="0"/>
            </a:endParaRPr>
          </a:p>
        </p:txBody>
      </p:sp>
      <p:sp>
        <p:nvSpPr>
          <p:cNvPr id="18436" name="Rectangle 4">
            <a:extLst>
              <a:ext uri="{FF2B5EF4-FFF2-40B4-BE49-F238E27FC236}">
                <a16:creationId xmlns:a16="http://schemas.microsoft.com/office/drawing/2014/main" id="{1FBB2C9A-16AE-4224-BC9F-7765D6419EF2}"/>
              </a:ext>
            </a:extLst>
          </p:cNvPr>
          <p:cNvSpPr>
            <a:spLocks noChangeArrowheads="1"/>
          </p:cNvSpPr>
          <p:nvPr/>
        </p:nvSpPr>
        <p:spPr bwMode="auto">
          <a:xfrm>
            <a:off x="822325" y="1851025"/>
            <a:ext cx="5032375"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20000"/>
              </a:spcBef>
              <a:spcAft>
                <a:spcPct val="0"/>
              </a:spcAft>
              <a:buClr>
                <a:schemeClr val="hlink"/>
              </a:buClr>
              <a:buSzPct val="60000"/>
              <a:buFont typeface="Wingdings" panose="05000000000000000000" pitchFamily="2" charset="2"/>
              <a:buChar char="n"/>
            </a:pPr>
            <a:r>
              <a:rPr lang="en-US" altLang="zh-TW">
                <a:solidFill>
                  <a:schemeClr val="tx1"/>
                </a:solidFill>
                <a:latin typeface="Times New Roman" panose="02020603050405020304" pitchFamily="18" charset="0"/>
              </a:rPr>
              <a:t>Database-System Applications</a:t>
            </a:r>
            <a:r>
              <a:rPr lang="zh-CN" altLang="en-US" sz="1600" i="1">
                <a:solidFill>
                  <a:schemeClr val="tx1"/>
                </a:solidFill>
                <a:latin typeface="Times New Roman" panose="02020603050405020304" pitchFamily="18" charset="0"/>
                <a:ea typeface="PMingLiU" panose="02020500000000000000" pitchFamily="18" charset="-120"/>
              </a:rPr>
              <a:t>（应用）</a:t>
            </a:r>
            <a:endParaRPr lang="en-US" altLang="zh-TW" sz="1600" i="1">
              <a:solidFill>
                <a:schemeClr val="tx1"/>
              </a:solidFill>
              <a:latin typeface="Times New Roman" panose="02020603050405020304" pitchFamily="18" charset="0"/>
            </a:endParaRPr>
          </a:p>
          <a:p>
            <a:pPr eaLnBrk="1" hangingPunct="1">
              <a:lnSpc>
                <a:spcPct val="100000"/>
              </a:lnSpc>
              <a:spcBef>
                <a:spcPct val="20000"/>
              </a:spcBef>
              <a:spcAft>
                <a:spcPct val="0"/>
              </a:spcAft>
              <a:buClr>
                <a:schemeClr val="hlink"/>
              </a:buClr>
              <a:buSzPct val="60000"/>
              <a:buFont typeface="Wingdings" panose="05000000000000000000" pitchFamily="2" charset="2"/>
              <a:buChar char="n"/>
            </a:pPr>
            <a:r>
              <a:rPr lang="en-US" altLang="zh-TW">
                <a:solidFill>
                  <a:schemeClr val="tx1"/>
                </a:solidFill>
                <a:latin typeface="Times New Roman" panose="02020603050405020304" pitchFamily="18" charset="0"/>
              </a:rPr>
              <a:t>Purpose of Database Systems</a:t>
            </a:r>
            <a:r>
              <a:rPr lang="zh-CN" altLang="en-US" sz="1600" i="1">
                <a:solidFill>
                  <a:schemeClr val="tx1"/>
                </a:solidFill>
                <a:latin typeface="Times New Roman" panose="02020603050405020304" pitchFamily="18" charset="0"/>
                <a:ea typeface="PMingLiU" panose="02020500000000000000" pitchFamily="18" charset="-120"/>
              </a:rPr>
              <a:t>（目的）</a:t>
            </a:r>
            <a:endParaRPr lang="en-US" altLang="zh-TW" sz="1600" i="1">
              <a:solidFill>
                <a:schemeClr val="tx1"/>
              </a:solidFill>
              <a:latin typeface="Times New Roman" panose="02020603050405020304" pitchFamily="18" charset="0"/>
            </a:endParaRPr>
          </a:p>
          <a:p>
            <a:pPr eaLnBrk="1" hangingPunct="1">
              <a:lnSpc>
                <a:spcPct val="100000"/>
              </a:lnSpc>
              <a:spcBef>
                <a:spcPct val="20000"/>
              </a:spcBef>
              <a:spcAft>
                <a:spcPct val="0"/>
              </a:spcAft>
              <a:buClr>
                <a:schemeClr val="hlink"/>
              </a:buClr>
              <a:buSzPct val="60000"/>
              <a:buFont typeface="Wingdings" panose="05000000000000000000" pitchFamily="2" charset="2"/>
              <a:buChar char="n"/>
            </a:pPr>
            <a:r>
              <a:rPr lang="en-US" altLang="zh-TW">
                <a:solidFill>
                  <a:schemeClr val="tx1"/>
                </a:solidFill>
                <a:latin typeface="Times New Roman" panose="02020603050405020304" pitchFamily="18" charset="0"/>
              </a:rPr>
              <a:t>View of Data </a:t>
            </a:r>
            <a:r>
              <a:rPr lang="zh-CN" altLang="en-US" sz="1600" i="1">
                <a:solidFill>
                  <a:schemeClr val="tx1"/>
                </a:solidFill>
                <a:latin typeface="Times New Roman" panose="02020603050405020304" pitchFamily="18" charset="0"/>
                <a:ea typeface="PMingLiU" panose="02020500000000000000" pitchFamily="18" charset="-120"/>
              </a:rPr>
              <a:t>（视图）</a:t>
            </a:r>
            <a:endParaRPr lang="en-US" altLang="zh-TW" sz="1600" i="1">
              <a:solidFill>
                <a:schemeClr val="tx1"/>
              </a:solidFill>
              <a:latin typeface="Times New Roman" panose="02020603050405020304" pitchFamily="18" charset="0"/>
            </a:endParaRPr>
          </a:p>
          <a:p>
            <a:pPr eaLnBrk="1" hangingPunct="1">
              <a:lnSpc>
                <a:spcPct val="100000"/>
              </a:lnSpc>
              <a:spcBef>
                <a:spcPct val="20000"/>
              </a:spcBef>
              <a:spcAft>
                <a:spcPct val="0"/>
              </a:spcAft>
              <a:buClr>
                <a:schemeClr val="hlink"/>
              </a:buClr>
              <a:buSzPct val="60000"/>
              <a:buFont typeface="Wingdings" panose="05000000000000000000" pitchFamily="2" charset="2"/>
              <a:buChar char="n"/>
            </a:pPr>
            <a:r>
              <a:rPr lang="en-US" altLang="zh-TW">
                <a:solidFill>
                  <a:schemeClr val="tx1"/>
                </a:solidFill>
                <a:latin typeface="Times New Roman" panose="02020603050405020304" pitchFamily="18" charset="0"/>
              </a:rPr>
              <a:t>Database Languages </a:t>
            </a:r>
            <a:r>
              <a:rPr lang="zh-CN" altLang="en-US" sz="1600" i="1">
                <a:solidFill>
                  <a:schemeClr val="tx1"/>
                </a:solidFill>
                <a:latin typeface="Times New Roman" panose="02020603050405020304" pitchFamily="18" charset="0"/>
                <a:ea typeface="PMingLiU" panose="02020500000000000000" pitchFamily="18" charset="-120"/>
              </a:rPr>
              <a:t>（语言）</a:t>
            </a:r>
            <a:endParaRPr lang="en-US" altLang="zh-TW" sz="1600" i="1">
              <a:solidFill>
                <a:schemeClr val="tx1"/>
              </a:solidFill>
              <a:latin typeface="Times New Roman" panose="02020603050405020304" pitchFamily="18" charset="0"/>
            </a:endParaRPr>
          </a:p>
          <a:p>
            <a:pPr eaLnBrk="1" hangingPunct="1">
              <a:lnSpc>
                <a:spcPct val="100000"/>
              </a:lnSpc>
              <a:spcBef>
                <a:spcPct val="20000"/>
              </a:spcBef>
              <a:spcAft>
                <a:spcPct val="0"/>
              </a:spcAft>
              <a:buClr>
                <a:schemeClr val="hlink"/>
              </a:buClr>
              <a:buSzPct val="60000"/>
              <a:buFont typeface="Wingdings" panose="05000000000000000000" pitchFamily="2" charset="2"/>
              <a:buChar char="n"/>
            </a:pPr>
            <a:r>
              <a:rPr lang="en-US" altLang="zh-TW">
                <a:solidFill>
                  <a:schemeClr val="tx1"/>
                </a:solidFill>
                <a:latin typeface="Times New Roman" panose="02020603050405020304" pitchFamily="18" charset="0"/>
              </a:rPr>
              <a:t>Relational Databases </a:t>
            </a:r>
            <a:r>
              <a:rPr lang="zh-CN" altLang="en-US" sz="1600" i="1">
                <a:solidFill>
                  <a:schemeClr val="tx1"/>
                </a:solidFill>
                <a:latin typeface="Times New Roman" panose="02020603050405020304" pitchFamily="18" charset="0"/>
                <a:ea typeface="PMingLiU" panose="02020500000000000000" pitchFamily="18" charset="-120"/>
              </a:rPr>
              <a:t>（关系）</a:t>
            </a:r>
            <a:endParaRPr lang="en-US" altLang="zh-TW" sz="1600" i="1">
              <a:solidFill>
                <a:schemeClr val="tx1"/>
              </a:solidFill>
              <a:latin typeface="Times New Roman" panose="02020603050405020304" pitchFamily="18" charset="0"/>
            </a:endParaRPr>
          </a:p>
          <a:p>
            <a:pPr eaLnBrk="1" hangingPunct="1">
              <a:lnSpc>
                <a:spcPct val="100000"/>
              </a:lnSpc>
              <a:spcBef>
                <a:spcPct val="20000"/>
              </a:spcBef>
              <a:spcAft>
                <a:spcPct val="0"/>
              </a:spcAft>
              <a:buClr>
                <a:schemeClr val="hlink"/>
              </a:buClr>
              <a:buSzPct val="60000"/>
              <a:buFont typeface="Wingdings" panose="05000000000000000000" pitchFamily="2" charset="2"/>
              <a:buChar char="n"/>
            </a:pPr>
            <a:r>
              <a:rPr lang="en-US" altLang="zh-TW">
                <a:solidFill>
                  <a:schemeClr val="tx1"/>
                </a:solidFill>
                <a:latin typeface="Times New Roman" panose="02020603050405020304" pitchFamily="18" charset="0"/>
              </a:rPr>
              <a:t>Database Design</a:t>
            </a:r>
            <a:r>
              <a:rPr lang="zh-CN" altLang="en-US" sz="1600" i="1">
                <a:solidFill>
                  <a:schemeClr val="tx1"/>
                </a:solidFill>
                <a:latin typeface="Times New Roman" panose="02020603050405020304" pitchFamily="18" charset="0"/>
                <a:ea typeface="PMingLiU" panose="02020500000000000000" pitchFamily="18" charset="-120"/>
              </a:rPr>
              <a:t>（设计）</a:t>
            </a:r>
            <a:endParaRPr lang="en-US" altLang="zh-TW" sz="1600" i="1">
              <a:solidFill>
                <a:schemeClr val="tx1"/>
              </a:solidFill>
              <a:latin typeface="Times New Roman" panose="02020603050405020304" pitchFamily="18" charset="0"/>
            </a:endParaRPr>
          </a:p>
          <a:p>
            <a:pPr eaLnBrk="1" hangingPunct="1">
              <a:lnSpc>
                <a:spcPct val="100000"/>
              </a:lnSpc>
              <a:spcBef>
                <a:spcPct val="20000"/>
              </a:spcBef>
              <a:spcAft>
                <a:spcPct val="0"/>
              </a:spcAft>
              <a:buClr>
                <a:schemeClr val="hlink"/>
              </a:buClr>
              <a:buSzPct val="60000"/>
              <a:buFont typeface="Wingdings" panose="05000000000000000000" pitchFamily="2" charset="2"/>
              <a:buChar char="n"/>
            </a:pPr>
            <a:r>
              <a:rPr lang="en-US" altLang="zh-TW">
                <a:solidFill>
                  <a:schemeClr val="tx1"/>
                </a:solidFill>
                <a:latin typeface="Times New Roman" panose="02020603050405020304" pitchFamily="18" charset="0"/>
              </a:rPr>
              <a:t>Data Storage and Querying</a:t>
            </a:r>
            <a:r>
              <a:rPr lang="zh-CN" altLang="en-US" sz="1600" i="1">
                <a:solidFill>
                  <a:schemeClr val="tx1"/>
                </a:solidFill>
                <a:latin typeface="Times New Roman" panose="02020603050405020304" pitchFamily="18" charset="0"/>
                <a:ea typeface="PMingLiU" panose="02020500000000000000" pitchFamily="18" charset="-120"/>
              </a:rPr>
              <a:t>（存</a:t>
            </a:r>
            <a:r>
              <a:rPr lang="en-US" altLang="zh-CN" sz="1600" i="1">
                <a:solidFill>
                  <a:schemeClr val="tx1"/>
                </a:solidFill>
                <a:latin typeface="Times New Roman" panose="02020603050405020304" pitchFamily="18" charset="0"/>
                <a:ea typeface="PMingLiU" panose="02020500000000000000" pitchFamily="18" charset="-120"/>
              </a:rPr>
              <a:t>&amp;</a:t>
            </a:r>
            <a:r>
              <a:rPr lang="zh-CN" altLang="en-US" sz="1600" i="1">
                <a:solidFill>
                  <a:schemeClr val="tx1"/>
                </a:solidFill>
                <a:latin typeface="Times New Roman" panose="02020603050405020304" pitchFamily="18" charset="0"/>
                <a:ea typeface="PMingLiU" panose="02020500000000000000" pitchFamily="18" charset="-120"/>
              </a:rPr>
              <a:t>查）</a:t>
            </a:r>
            <a:endParaRPr lang="en-US" altLang="zh-TW" sz="1600" i="1">
              <a:solidFill>
                <a:schemeClr val="tx1"/>
              </a:solidFill>
              <a:latin typeface="Times New Roman" panose="02020603050405020304" pitchFamily="18" charset="0"/>
            </a:endParaRPr>
          </a:p>
          <a:p>
            <a:pPr eaLnBrk="1" hangingPunct="1">
              <a:lnSpc>
                <a:spcPct val="100000"/>
              </a:lnSpc>
              <a:spcBef>
                <a:spcPct val="20000"/>
              </a:spcBef>
              <a:spcAft>
                <a:spcPct val="0"/>
              </a:spcAft>
              <a:buClr>
                <a:schemeClr val="hlink"/>
              </a:buClr>
              <a:buSzPct val="60000"/>
              <a:buFont typeface="Wingdings" panose="05000000000000000000" pitchFamily="2" charset="2"/>
              <a:buChar char="n"/>
            </a:pPr>
            <a:r>
              <a:rPr lang="en-US" altLang="zh-TW">
                <a:solidFill>
                  <a:schemeClr val="tx1"/>
                </a:solidFill>
                <a:latin typeface="Times New Roman" panose="02020603050405020304" pitchFamily="18" charset="0"/>
              </a:rPr>
              <a:t>Transaction Management </a:t>
            </a:r>
            <a:r>
              <a:rPr lang="zh-CN" altLang="en-US" sz="1600" i="1">
                <a:solidFill>
                  <a:schemeClr val="tx1"/>
                </a:solidFill>
                <a:latin typeface="Times New Roman" panose="02020603050405020304" pitchFamily="18" charset="0"/>
                <a:ea typeface="PMingLiU" panose="02020500000000000000" pitchFamily="18" charset="-120"/>
              </a:rPr>
              <a:t>（事务）</a:t>
            </a:r>
            <a:endParaRPr lang="en-US" altLang="zh-TW" sz="1600" i="1">
              <a:solidFill>
                <a:schemeClr val="tx1"/>
              </a:solidFill>
              <a:latin typeface="Times New Roman" panose="02020603050405020304" pitchFamily="18" charset="0"/>
            </a:endParaRPr>
          </a:p>
          <a:p>
            <a:pPr eaLnBrk="1" hangingPunct="1">
              <a:lnSpc>
                <a:spcPct val="100000"/>
              </a:lnSpc>
              <a:spcBef>
                <a:spcPct val="20000"/>
              </a:spcBef>
              <a:spcAft>
                <a:spcPct val="0"/>
              </a:spcAft>
              <a:buClr>
                <a:schemeClr val="hlink"/>
              </a:buClr>
              <a:buSzPct val="60000"/>
              <a:buFont typeface="Wingdings" panose="05000000000000000000" pitchFamily="2" charset="2"/>
              <a:buChar char="n"/>
            </a:pPr>
            <a:r>
              <a:rPr lang="en-US" altLang="zh-TW">
                <a:solidFill>
                  <a:schemeClr val="tx1"/>
                </a:solidFill>
                <a:latin typeface="Times New Roman" panose="02020603050405020304" pitchFamily="18" charset="0"/>
              </a:rPr>
              <a:t>Database Architecture</a:t>
            </a:r>
            <a:r>
              <a:rPr lang="zh-CN" altLang="en-US" sz="1600" i="1">
                <a:solidFill>
                  <a:schemeClr val="tx1"/>
                </a:solidFill>
                <a:latin typeface="Times New Roman" panose="02020603050405020304" pitchFamily="18" charset="0"/>
                <a:ea typeface="PMingLiU" panose="02020500000000000000" pitchFamily="18" charset="-120"/>
              </a:rPr>
              <a:t>（架构）</a:t>
            </a:r>
            <a:endParaRPr lang="en-US" altLang="zh-TW" sz="1600" i="1">
              <a:solidFill>
                <a:schemeClr val="tx1"/>
              </a:solidFill>
              <a:latin typeface="Times New Roman" panose="02020603050405020304" pitchFamily="18" charset="0"/>
            </a:endParaRPr>
          </a:p>
          <a:p>
            <a:pPr eaLnBrk="1" hangingPunct="1">
              <a:lnSpc>
                <a:spcPct val="100000"/>
              </a:lnSpc>
              <a:spcBef>
                <a:spcPct val="20000"/>
              </a:spcBef>
              <a:spcAft>
                <a:spcPct val="0"/>
              </a:spcAft>
              <a:buClr>
                <a:schemeClr val="hlink"/>
              </a:buClr>
              <a:buSzPct val="60000"/>
              <a:buFont typeface="Wingdings" panose="05000000000000000000" pitchFamily="2" charset="2"/>
              <a:buChar char="n"/>
            </a:pPr>
            <a:r>
              <a:rPr lang="en-US" altLang="zh-TW">
                <a:solidFill>
                  <a:schemeClr val="tx1"/>
                </a:solidFill>
                <a:latin typeface="Times New Roman" panose="02020603050405020304" pitchFamily="18" charset="0"/>
              </a:rPr>
              <a:t>Database Users and Administrators</a:t>
            </a:r>
            <a:r>
              <a:rPr lang="zh-CN" altLang="en-US" sz="1600" i="1">
                <a:solidFill>
                  <a:schemeClr val="tx1"/>
                </a:solidFill>
                <a:latin typeface="Times New Roman" panose="02020603050405020304" pitchFamily="18" charset="0"/>
                <a:ea typeface="PMingLiU" panose="02020500000000000000" pitchFamily="18" charset="-120"/>
              </a:rPr>
              <a:t>（角色）</a:t>
            </a:r>
            <a:endParaRPr lang="en-US" altLang="zh-TW" sz="1600" i="1">
              <a:solidFill>
                <a:schemeClr val="tx1"/>
              </a:solidFill>
              <a:latin typeface="Times New Roman" panose="02020603050405020304" pitchFamily="18" charset="0"/>
            </a:endParaRPr>
          </a:p>
        </p:txBody>
      </p:sp>
      <p:sp>
        <p:nvSpPr>
          <p:cNvPr id="2" name="标题 1">
            <a:extLst>
              <a:ext uri="{FF2B5EF4-FFF2-40B4-BE49-F238E27FC236}">
                <a16:creationId xmlns:a16="http://schemas.microsoft.com/office/drawing/2014/main" id="{9749AB8F-59F2-4B58-9770-C386E2121EB4}"/>
              </a:ext>
            </a:extLst>
          </p:cNvPr>
          <p:cNvSpPr>
            <a:spLocks noGrp="1"/>
          </p:cNvSpPr>
          <p:nvPr>
            <p:ph type="title"/>
          </p:nvPr>
        </p:nvSpPr>
        <p:spPr/>
        <p:txBody>
          <a:bodyPr rtlCol="0">
            <a:normAutofit/>
          </a:bodyPr>
          <a:lstStyle/>
          <a:p>
            <a:pPr eaLnBrk="1" fontAlgn="auto" hangingPunct="1">
              <a:spcAft>
                <a:spcPts val="0"/>
              </a:spcAft>
              <a:defRPr/>
            </a:pPr>
            <a:r>
              <a:rPr lang="en-US" altLang="zh-TW" dirty="0">
                <a:solidFill>
                  <a:schemeClr val="tx1">
                    <a:lumMod val="75000"/>
                    <a:lumOff val="25000"/>
                  </a:schemeClr>
                </a:solidFill>
              </a:rPr>
              <a:t>INTRODUCTION</a:t>
            </a:r>
            <a:endParaRPr lang="zh-CN" altLang="en-US" dirty="0">
              <a:solidFill>
                <a:schemeClr val="tx1">
                  <a:lumMod val="75000"/>
                  <a:lumOff val="25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074">
            <a:extLst>
              <a:ext uri="{FF2B5EF4-FFF2-40B4-BE49-F238E27FC236}">
                <a16:creationId xmlns:a16="http://schemas.microsoft.com/office/drawing/2014/main" id="{6198BEBD-45C6-4776-B78B-2C6A6A6CF2AA}"/>
              </a:ext>
            </a:extLst>
          </p:cNvPr>
          <p:cNvSpPr>
            <a:spLocks noGrp="1" noChangeArrowheads="1"/>
          </p:cNvSpPr>
          <p:nvPr>
            <p:ph type="title"/>
          </p:nvPr>
        </p:nvSpPr>
        <p:spPr>
          <a:xfrm>
            <a:off x="741363" y="881063"/>
            <a:ext cx="8077200" cy="769937"/>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1.13 History of Database Systems</a:t>
            </a:r>
          </a:p>
        </p:txBody>
      </p:sp>
      <p:sp>
        <p:nvSpPr>
          <p:cNvPr id="102403" name="投影片編號版面配置區 2">
            <a:extLst>
              <a:ext uri="{FF2B5EF4-FFF2-40B4-BE49-F238E27FC236}">
                <a16:creationId xmlns:a16="http://schemas.microsoft.com/office/drawing/2014/main" id="{73DD4967-72D8-420E-B777-2C08D6694527}"/>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E2C48106-0DEF-48AA-9B0E-CA1EA2BB8E80}" type="slidenum">
              <a:rPr lang="zh-TW" altLang="en-US" sz="1400" smtClean="0">
                <a:latin typeface="Times New Roman" panose="02020603050405020304" pitchFamily="18" charset="0"/>
              </a:rPr>
              <a:pPr/>
              <a:t>50</a:t>
            </a:fld>
            <a:endParaRPr lang="zh-TW" altLang="en-US" sz="1400">
              <a:latin typeface="Times New Roman" panose="02020603050405020304" pitchFamily="18" charset="0"/>
            </a:endParaRPr>
          </a:p>
        </p:txBody>
      </p:sp>
      <p:sp>
        <p:nvSpPr>
          <p:cNvPr id="102404" name="Text Box 3076">
            <a:extLst>
              <a:ext uri="{FF2B5EF4-FFF2-40B4-BE49-F238E27FC236}">
                <a16:creationId xmlns:a16="http://schemas.microsoft.com/office/drawing/2014/main" id="{31E06099-EEEC-43B3-8EDB-87D52858709A}"/>
              </a:ext>
            </a:extLst>
          </p:cNvPr>
          <p:cNvSpPr txBox="1">
            <a:spLocks noChangeArrowheads="1"/>
          </p:cNvSpPr>
          <p:nvPr/>
        </p:nvSpPr>
        <p:spPr bwMode="auto">
          <a:xfrm>
            <a:off x="814388" y="1714500"/>
            <a:ext cx="7389812"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80000"/>
              </a:lnSpc>
              <a:spcBef>
                <a:spcPct val="20000"/>
              </a:spcBef>
              <a:spcAft>
                <a:spcPct val="0"/>
              </a:spcAft>
              <a:buClr>
                <a:schemeClr val="hlink"/>
              </a:buClr>
              <a:buSzPct val="60000"/>
              <a:buFont typeface="Wingdings" panose="05000000000000000000" pitchFamily="2" charset="2"/>
              <a:buChar char="n"/>
            </a:pPr>
            <a:r>
              <a:rPr lang="en-US" altLang="zh-TW" sz="1600" b="1">
                <a:solidFill>
                  <a:schemeClr val="tx1"/>
                </a:solidFill>
                <a:latin typeface="Times New Roman" panose="02020603050405020304" pitchFamily="18" charset="0"/>
              </a:rPr>
              <a:t> 1950s </a:t>
            </a:r>
            <a:r>
              <a:rPr lang="en-US" altLang="zh-TW" sz="1600" b="1">
                <a:solidFill>
                  <a:schemeClr val="tx1"/>
                </a:solidFill>
                <a:latin typeface="Helvetica" panose="020B0604020202020204" pitchFamily="34" charset="0"/>
              </a:rPr>
              <a:t>–</a:t>
            </a:r>
            <a:r>
              <a:rPr lang="en-US" altLang="zh-TW" sz="1600" b="1">
                <a:solidFill>
                  <a:schemeClr val="tx1"/>
                </a:solidFill>
                <a:latin typeface="Times New Roman" panose="02020603050405020304" pitchFamily="18" charset="0"/>
              </a:rPr>
              <a:t> early 1960:</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rPr>
              <a:t>Tapes: sequentially</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rPr>
              <a:t>Application: Payroll</a:t>
            </a:r>
            <a:r>
              <a:rPr lang="zh-CN" altLang="en-US" sz="1400" i="1">
                <a:solidFill>
                  <a:schemeClr val="tx1"/>
                </a:solidFill>
                <a:latin typeface="Times New Roman" panose="02020603050405020304" pitchFamily="18" charset="0"/>
              </a:rPr>
              <a:t>（工资单）</a:t>
            </a:r>
            <a:endParaRPr lang="en-US" altLang="zh-TW" sz="1600">
              <a:solidFill>
                <a:schemeClr val="tx1"/>
              </a:solidFill>
              <a:latin typeface="Times New Roman" panose="02020603050405020304" pitchFamily="18" charset="0"/>
            </a:endParaRP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rPr>
              <a:t>Processing of data consisted of reading data from one or more tapes and writing data to a new tape. </a:t>
            </a:r>
          </a:p>
          <a:p>
            <a:pPr eaLnBrk="1" hangingPunct="1">
              <a:lnSpc>
                <a:spcPct val="80000"/>
              </a:lnSpc>
              <a:spcBef>
                <a:spcPct val="20000"/>
              </a:spcBef>
              <a:spcAft>
                <a:spcPct val="0"/>
              </a:spcAft>
              <a:buClr>
                <a:srgbClr val="92D050"/>
              </a:buClr>
              <a:buSzPct val="55000"/>
              <a:buFont typeface="Wingdings" panose="05000000000000000000" pitchFamily="2" charset="2"/>
              <a:buChar char="n"/>
            </a:pPr>
            <a:r>
              <a:rPr lang="en-US" altLang="zh-TW" sz="1600" b="1">
                <a:solidFill>
                  <a:schemeClr val="tx1"/>
                </a:solidFill>
                <a:latin typeface="Times New Roman" panose="02020603050405020304" pitchFamily="18" charset="0"/>
              </a:rPr>
              <a:t> Late 1960s -- 1970s:</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rPr>
              <a:t>Disk: direct access</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rPr>
              <a:t>Codd proposed Relational Model, </a:t>
            </a:r>
            <a:r>
              <a:rPr lang="en-US" altLang="zh-TW" sz="1600">
                <a:solidFill>
                  <a:schemeClr val="tx1"/>
                </a:solidFill>
                <a:latin typeface="Helvetica" panose="020B0604020202020204" pitchFamily="34" charset="0"/>
              </a:rPr>
              <a:t>…</a:t>
            </a:r>
            <a:r>
              <a:rPr lang="en-US" altLang="zh-TW" sz="1600">
                <a:solidFill>
                  <a:schemeClr val="tx1"/>
                </a:solidFill>
                <a:latin typeface="Times New Roman" panose="02020603050405020304" pitchFamily="18" charset="0"/>
              </a:rPr>
              <a:t>     </a:t>
            </a:r>
            <a:r>
              <a:rPr lang="en-US" altLang="zh-TW" sz="1600">
                <a:solidFill>
                  <a:schemeClr val="tx1"/>
                </a:solidFill>
                <a:latin typeface="Times New Roman" panose="02020603050405020304" pitchFamily="18" charset="0"/>
                <a:sym typeface="Wingdings" panose="05000000000000000000" pitchFamily="2" charset="2"/>
              </a:rPr>
              <a:t></a:t>
            </a:r>
            <a:r>
              <a:rPr lang="en-US" altLang="zh-TW" sz="1600">
                <a:solidFill>
                  <a:schemeClr val="tx1"/>
                </a:solidFill>
                <a:latin typeface="Times New Roman" panose="02020603050405020304" pitchFamily="18" charset="0"/>
              </a:rPr>
              <a:t> Turing Award</a:t>
            </a:r>
          </a:p>
          <a:p>
            <a:pPr eaLnBrk="1" hangingPunct="1">
              <a:spcBef>
                <a:spcPct val="20000"/>
              </a:spcBef>
              <a:spcAft>
                <a:spcPct val="0"/>
              </a:spcAft>
              <a:buClr>
                <a:schemeClr val="hlink"/>
              </a:buClr>
              <a:buSzPct val="60000"/>
              <a:buFont typeface="Wingdings" panose="05000000000000000000" pitchFamily="2" charset="2"/>
              <a:buChar char="n"/>
            </a:pPr>
            <a:r>
              <a:rPr lang="en-US" altLang="zh-TW" sz="1600" b="1">
                <a:solidFill>
                  <a:schemeClr val="tx1"/>
                </a:solidFill>
                <a:latin typeface="Times New Roman" panose="02020603050405020304" pitchFamily="18" charset="0"/>
              </a:rPr>
              <a:t> 1980s:</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rPr>
              <a:t>System R: IBM Res. Lab. </a:t>
            </a:r>
            <a:r>
              <a:rPr lang="en-US" altLang="zh-TW" sz="1600">
                <a:solidFill>
                  <a:schemeClr val="tx1"/>
                </a:solidFill>
                <a:latin typeface="Times New Roman" panose="02020603050405020304" pitchFamily="18" charset="0"/>
                <a:sym typeface="Wingdings" panose="05000000000000000000" pitchFamily="2" charset="2"/>
              </a:rPr>
              <a:t> IBM DB2, Oracle, Ingress, DEC Rdb</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sym typeface="Wingdings" panose="05000000000000000000" pitchFamily="2" charset="2"/>
              </a:rPr>
              <a:t>Replaced Network/Hierarchical model</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sym typeface="Wingdings" panose="05000000000000000000" pitchFamily="2" charset="2"/>
              </a:rPr>
              <a:t>Research: parallel database, distributed database, object-oriented, </a:t>
            </a:r>
            <a:r>
              <a:rPr lang="en-US" altLang="zh-TW" sz="1600">
                <a:solidFill>
                  <a:schemeClr val="tx1"/>
                </a:solidFill>
                <a:latin typeface="Helvetica" panose="020B0604020202020204" pitchFamily="34" charset="0"/>
                <a:sym typeface="Wingdings" panose="05000000000000000000" pitchFamily="2" charset="2"/>
              </a:rPr>
              <a:t>…</a:t>
            </a:r>
            <a:endParaRPr lang="en-US" altLang="zh-TW" sz="1600">
              <a:solidFill>
                <a:schemeClr val="tx1"/>
              </a:solidFill>
              <a:latin typeface="Times New Roman" panose="02020603050405020304" pitchFamily="18" charset="0"/>
            </a:endParaRPr>
          </a:p>
          <a:p>
            <a:pPr eaLnBrk="1" hangingPunct="1">
              <a:spcBef>
                <a:spcPct val="20000"/>
              </a:spcBef>
              <a:spcAft>
                <a:spcPct val="0"/>
              </a:spcAft>
              <a:buClr>
                <a:schemeClr val="hlink"/>
              </a:buClr>
              <a:buSzPct val="60000"/>
              <a:buFont typeface="Wingdings" panose="05000000000000000000" pitchFamily="2" charset="2"/>
              <a:buChar char="n"/>
            </a:pPr>
            <a:r>
              <a:rPr lang="en-US" altLang="zh-TW" sz="1600" b="1">
                <a:solidFill>
                  <a:schemeClr val="tx1"/>
                </a:solidFill>
                <a:latin typeface="Times New Roman" panose="02020603050405020304" pitchFamily="18" charset="0"/>
              </a:rPr>
              <a:t> Early 1990s: </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rPr>
              <a:t>Parallel database</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rPr>
              <a:t>Object-Relational </a:t>
            </a:r>
          </a:p>
          <a:p>
            <a:pPr eaLnBrk="1" hangingPunct="1">
              <a:spcBef>
                <a:spcPct val="20000"/>
              </a:spcBef>
              <a:spcAft>
                <a:spcPct val="0"/>
              </a:spcAft>
              <a:buClr>
                <a:schemeClr val="hlink"/>
              </a:buClr>
              <a:buSzPct val="60000"/>
              <a:buFont typeface="Wingdings" panose="05000000000000000000" pitchFamily="2" charset="2"/>
              <a:buChar char="n"/>
            </a:pPr>
            <a:r>
              <a:rPr lang="en-US" altLang="zh-TW" sz="1600" b="1">
                <a:solidFill>
                  <a:schemeClr val="tx1"/>
                </a:solidFill>
                <a:latin typeface="Times New Roman" panose="02020603050405020304" pitchFamily="18" charset="0"/>
              </a:rPr>
              <a:t> Late 1990s:</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rPr>
              <a:t>World Wide Web was explosive growth</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rPr>
              <a:t>Database were used much more than ever before</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1600">
                <a:solidFill>
                  <a:schemeClr val="tx1"/>
                </a:solidFill>
                <a:latin typeface="Times New Roman" panose="02020603050405020304" pitchFamily="18" charset="0"/>
              </a:rPr>
              <a:t>Database had to support Web interfaces to data</a:t>
            </a:r>
          </a:p>
          <a:p>
            <a:pPr eaLnBrk="1" hangingPunct="1">
              <a:lnSpc>
                <a:spcPct val="80000"/>
              </a:lnSpc>
              <a:spcBef>
                <a:spcPct val="20000"/>
              </a:spcBef>
              <a:spcAft>
                <a:spcPct val="0"/>
              </a:spcAft>
              <a:buClr>
                <a:schemeClr val="hlink"/>
              </a:buClr>
              <a:buSzPct val="60000"/>
              <a:buFont typeface="Wingdings" panose="05000000000000000000" pitchFamily="2" charset="2"/>
              <a:buChar char="n"/>
            </a:pPr>
            <a:endParaRPr lang="en-US" altLang="zh-TW" sz="1800" b="1">
              <a:solidFill>
                <a:schemeClr val="tx1"/>
              </a:solidFill>
              <a:latin typeface="Times New Roman" panose="02020603050405020304" pitchFamily="18" charset="0"/>
            </a:endParaRPr>
          </a:p>
          <a:p>
            <a:pPr eaLnBrk="1" hangingPunct="1">
              <a:lnSpc>
                <a:spcPct val="80000"/>
              </a:lnSpc>
              <a:spcBef>
                <a:spcPct val="20000"/>
              </a:spcBef>
              <a:spcAft>
                <a:spcPct val="0"/>
              </a:spcAft>
              <a:buClr>
                <a:schemeClr val="hlink"/>
              </a:buClr>
              <a:buSzPct val="60000"/>
              <a:buFont typeface="Wingdings" panose="05000000000000000000" pitchFamily="2" charset="2"/>
              <a:buChar char="n"/>
            </a:pPr>
            <a:endParaRPr lang="en-US" altLang="zh-TW" sz="1800" b="1">
              <a:solidFill>
                <a:schemeClr val="tx1"/>
              </a:solidFill>
              <a:latin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2CC1B1A2-5496-4FE0-B9DF-0F025F4D7A9B}"/>
              </a:ext>
            </a:extLst>
          </p:cNvPr>
          <p:cNvSpPr>
            <a:spLocks noGrp="1" noChangeArrowheads="1"/>
          </p:cNvSpPr>
          <p:nvPr>
            <p:ph type="title"/>
          </p:nvPr>
        </p:nvSpPr>
        <p:spPr>
          <a:xfrm>
            <a:off x="854075" y="1000125"/>
            <a:ext cx="6858000" cy="685800"/>
          </a:xfrm>
        </p:spPr>
        <p:txBody>
          <a:bodyPr>
            <a:normAutofit/>
          </a:bodyPr>
          <a:lstStyle/>
          <a:p>
            <a:pPr eaLnBrk="1" hangingPunct="1">
              <a:defRPr/>
            </a:pPr>
            <a:r>
              <a:rPr lang="en-US" altLang="zh-CN" sz="4300"/>
              <a:t>Turing</a:t>
            </a:r>
            <a:r>
              <a:rPr lang="zh-CN" altLang="en-US" sz="4300"/>
              <a:t> </a:t>
            </a:r>
            <a:r>
              <a:rPr lang="en-US" altLang="zh-CN" sz="4300"/>
              <a:t>Award</a:t>
            </a:r>
            <a:endParaRPr lang="en-US" altLang="zh-TW" sz="4300"/>
          </a:p>
        </p:txBody>
      </p:sp>
      <p:sp>
        <p:nvSpPr>
          <p:cNvPr id="104451" name="Rectangle 3">
            <a:extLst>
              <a:ext uri="{FF2B5EF4-FFF2-40B4-BE49-F238E27FC236}">
                <a16:creationId xmlns:a16="http://schemas.microsoft.com/office/drawing/2014/main" id="{C4AFBBA8-4853-476A-8069-B791B453817C}"/>
              </a:ext>
            </a:extLst>
          </p:cNvPr>
          <p:cNvSpPr>
            <a:spLocks noGrp="1" noChangeArrowheads="1"/>
          </p:cNvSpPr>
          <p:nvPr>
            <p:ph idx="1"/>
          </p:nvPr>
        </p:nvSpPr>
        <p:spPr>
          <a:xfrm>
            <a:off x="854075" y="1766888"/>
            <a:ext cx="5429250" cy="5016500"/>
          </a:xfrm>
        </p:spPr>
        <p:txBody>
          <a:bodyPr/>
          <a:lstStyle/>
          <a:p>
            <a:pPr eaLnBrk="1" hangingPunct="1"/>
            <a:r>
              <a:rPr lang="en-US" altLang="zh-TW"/>
              <a:t>Charles W. Bachman(</a:t>
            </a:r>
            <a:r>
              <a:rPr lang="zh-TW" altLang="en-US"/>
              <a:t>查尔斯 </a:t>
            </a:r>
            <a:r>
              <a:rPr lang="en-US" altLang="zh-TW"/>
              <a:t>• </a:t>
            </a:r>
            <a:r>
              <a:rPr lang="zh-TW" altLang="en-US"/>
              <a:t>巴赫曼</a:t>
            </a:r>
            <a:r>
              <a:rPr lang="en-US" altLang="zh-TW"/>
              <a:t>)</a:t>
            </a:r>
            <a:r>
              <a:rPr lang="zh-TW" altLang="en-US"/>
              <a:t>　</a:t>
            </a:r>
            <a:r>
              <a:rPr lang="en-US" altLang="zh-CN">
                <a:ea typeface="PMingLiU" panose="02020500000000000000" pitchFamily="18" charset="-120"/>
              </a:rPr>
              <a:t>1973</a:t>
            </a:r>
            <a:endParaRPr lang="en-US" altLang="zh-TW"/>
          </a:p>
          <a:p>
            <a:pPr lvl="1" eaLnBrk="1" hangingPunct="1"/>
            <a:r>
              <a:rPr lang="zh-CN" altLang="en-US">
                <a:ea typeface="PMingLiU" panose="02020500000000000000" pitchFamily="18" charset="-120"/>
              </a:rPr>
              <a:t>主持设计与开发了最早的</a:t>
            </a:r>
            <a:r>
              <a:rPr lang="zh-CN" altLang="en-US">
                <a:solidFill>
                  <a:srgbClr val="FF0000"/>
                </a:solidFill>
                <a:ea typeface="PMingLiU" panose="02020500000000000000" pitchFamily="18" charset="-120"/>
              </a:rPr>
              <a:t>网状</a:t>
            </a:r>
            <a:r>
              <a:rPr lang="zh-CN" altLang="en-US">
                <a:ea typeface="PMingLiU" panose="02020500000000000000" pitchFamily="18" charset="-120"/>
              </a:rPr>
              <a:t>数据库管理系统</a:t>
            </a:r>
            <a:r>
              <a:rPr lang="en-US" altLang="zh-CN">
                <a:ea typeface="PMingLiU" panose="02020500000000000000" pitchFamily="18" charset="-120"/>
              </a:rPr>
              <a:t>IDS</a:t>
            </a:r>
            <a:r>
              <a:rPr lang="zh-CN" altLang="en-US" b="1">
                <a:ea typeface="PMingLiU" panose="02020500000000000000" pitchFamily="18" charset="-120"/>
              </a:rPr>
              <a:t>，</a:t>
            </a:r>
            <a:r>
              <a:rPr lang="zh-CN" altLang="en-US">
                <a:ea typeface="PMingLiU" panose="02020500000000000000" pitchFamily="18" charset="-120"/>
              </a:rPr>
              <a:t>它的设计细想和技术直接影响了后来的数据库。他还促成了数据库标准的制定，即</a:t>
            </a:r>
            <a:r>
              <a:rPr lang="en-US" altLang="zh-CN">
                <a:ea typeface="PMingLiU" panose="02020500000000000000" pitchFamily="18" charset="-120"/>
              </a:rPr>
              <a:t>DDL</a:t>
            </a:r>
            <a:r>
              <a:rPr lang="zh-CN" altLang="en-US">
                <a:ea typeface="PMingLiU" panose="02020500000000000000" pitchFamily="18" charset="-120"/>
              </a:rPr>
              <a:t>和</a:t>
            </a:r>
            <a:r>
              <a:rPr lang="en-US" altLang="zh-CN">
                <a:ea typeface="PMingLiU" panose="02020500000000000000" pitchFamily="18" charset="-120"/>
              </a:rPr>
              <a:t>DML</a:t>
            </a:r>
            <a:r>
              <a:rPr lang="zh-CN" altLang="en-US">
                <a:ea typeface="PMingLiU" panose="02020500000000000000" pitchFamily="18" charset="-120"/>
              </a:rPr>
              <a:t>规范说明。</a:t>
            </a:r>
            <a:endParaRPr lang="en-US" altLang="zh-CN" b="1">
              <a:ea typeface="PMingLiU" panose="02020500000000000000" pitchFamily="18" charset="-120"/>
            </a:endParaRPr>
          </a:p>
        </p:txBody>
      </p:sp>
      <p:sp>
        <p:nvSpPr>
          <p:cNvPr id="104452" name="投影片編號版面配置區 3">
            <a:extLst>
              <a:ext uri="{FF2B5EF4-FFF2-40B4-BE49-F238E27FC236}">
                <a16:creationId xmlns:a16="http://schemas.microsoft.com/office/drawing/2014/main" id="{44AF8B61-1AC7-4F71-A805-2CAEC92A17E4}"/>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FD37B292-BD11-4BBF-9F6C-0AB4E9C7965A}" type="slidenum">
              <a:rPr lang="zh-TW" altLang="en-US" sz="1400" smtClean="0">
                <a:latin typeface="Times New Roman" panose="02020603050405020304" pitchFamily="18" charset="0"/>
              </a:rPr>
              <a:pPr/>
              <a:t>51</a:t>
            </a:fld>
            <a:endParaRPr lang="zh-TW" altLang="en-US" sz="1400">
              <a:latin typeface="Times New Roman" panose="02020603050405020304" pitchFamily="18" charset="0"/>
            </a:endParaRPr>
          </a:p>
        </p:txBody>
      </p:sp>
      <p:pic>
        <p:nvPicPr>
          <p:cNvPr id="104453" name="图片 1">
            <a:extLst>
              <a:ext uri="{FF2B5EF4-FFF2-40B4-BE49-F238E27FC236}">
                <a16:creationId xmlns:a16="http://schemas.microsoft.com/office/drawing/2014/main" id="{5964D29B-078E-4F7D-8E4F-00E2DEDACB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2550" y="1766888"/>
            <a:ext cx="20574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8F4DAC59-41B7-49C0-B16B-25B42FB7CC58}"/>
              </a:ext>
            </a:extLst>
          </p:cNvPr>
          <p:cNvSpPr>
            <a:spLocks noGrp="1" noChangeArrowheads="1"/>
          </p:cNvSpPr>
          <p:nvPr>
            <p:ph type="title"/>
          </p:nvPr>
        </p:nvSpPr>
        <p:spPr>
          <a:xfrm>
            <a:off x="854075" y="1000125"/>
            <a:ext cx="6858000" cy="685800"/>
          </a:xfrm>
        </p:spPr>
        <p:txBody>
          <a:bodyPr>
            <a:normAutofit/>
          </a:bodyPr>
          <a:lstStyle/>
          <a:p>
            <a:pPr eaLnBrk="1" hangingPunct="1">
              <a:defRPr/>
            </a:pPr>
            <a:r>
              <a:rPr lang="en-US" altLang="zh-CN" sz="4300"/>
              <a:t>Turing</a:t>
            </a:r>
            <a:r>
              <a:rPr lang="zh-CN" altLang="en-US" sz="4300"/>
              <a:t> </a:t>
            </a:r>
            <a:r>
              <a:rPr lang="en-US" altLang="zh-CN" sz="4300"/>
              <a:t>Award</a:t>
            </a:r>
            <a:endParaRPr lang="en-US" altLang="zh-TW" sz="4300"/>
          </a:p>
        </p:txBody>
      </p:sp>
      <p:sp>
        <p:nvSpPr>
          <p:cNvPr id="106499" name="Rectangle 3">
            <a:extLst>
              <a:ext uri="{FF2B5EF4-FFF2-40B4-BE49-F238E27FC236}">
                <a16:creationId xmlns:a16="http://schemas.microsoft.com/office/drawing/2014/main" id="{A425CCBA-F057-4E94-A805-0719F5234100}"/>
              </a:ext>
            </a:extLst>
          </p:cNvPr>
          <p:cNvSpPr>
            <a:spLocks noGrp="1" noChangeArrowheads="1"/>
          </p:cNvSpPr>
          <p:nvPr>
            <p:ph idx="1"/>
          </p:nvPr>
        </p:nvSpPr>
        <p:spPr>
          <a:xfrm>
            <a:off x="854075" y="1766888"/>
            <a:ext cx="5121275" cy="5016500"/>
          </a:xfrm>
        </p:spPr>
        <p:txBody>
          <a:bodyPr/>
          <a:lstStyle/>
          <a:p>
            <a:pPr eaLnBrk="1" hangingPunct="1"/>
            <a:r>
              <a:rPr lang="en-US" altLang="zh-CN"/>
              <a:t>Edgar F. Codd(</a:t>
            </a:r>
            <a:r>
              <a:rPr lang="zh-CN" altLang="en-US"/>
              <a:t>埃德加 </a:t>
            </a:r>
            <a:r>
              <a:rPr lang="en-US" altLang="zh-CN"/>
              <a:t>• </a:t>
            </a:r>
            <a:r>
              <a:rPr lang="zh-CN" altLang="en-US"/>
              <a:t>科德</a:t>
            </a:r>
            <a:r>
              <a:rPr lang="en-US" altLang="zh-CN"/>
              <a:t>)</a:t>
            </a:r>
            <a:r>
              <a:rPr lang="zh-TW" altLang="en-US"/>
              <a:t>　</a:t>
            </a:r>
            <a:r>
              <a:rPr lang="en-US" altLang="zh-CN">
                <a:ea typeface="PMingLiU" panose="02020500000000000000" pitchFamily="18" charset="-120"/>
              </a:rPr>
              <a:t>1981</a:t>
            </a:r>
            <a:endParaRPr lang="en-US" altLang="zh-TW"/>
          </a:p>
          <a:p>
            <a:pPr lvl="1" eaLnBrk="1" hangingPunct="1"/>
            <a:r>
              <a:rPr lang="zh-CN" altLang="en-US">
                <a:ea typeface="PMingLiU" panose="02020500000000000000" pitchFamily="18" charset="-120"/>
              </a:rPr>
              <a:t>于</a:t>
            </a:r>
            <a:r>
              <a:rPr lang="en-US" altLang="zh-CN">
                <a:ea typeface="PMingLiU" panose="02020500000000000000" pitchFamily="18" charset="-120"/>
              </a:rPr>
              <a:t>1970</a:t>
            </a:r>
            <a:r>
              <a:rPr lang="zh-CN" altLang="en-US">
                <a:ea typeface="PMingLiU" panose="02020500000000000000" pitchFamily="18" charset="-120"/>
              </a:rPr>
              <a:t>年</a:t>
            </a:r>
            <a:r>
              <a:rPr lang="en-US" altLang="zh-CN">
                <a:ea typeface="PMingLiU" panose="02020500000000000000" pitchFamily="18" charset="-120"/>
              </a:rPr>
              <a:t>6</a:t>
            </a:r>
            <a:r>
              <a:rPr lang="zh-CN" altLang="en-US">
                <a:ea typeface="PMingLiU" panose="02020500000000000000" pitchFamily="18" charset="-120"/>
              </a:rPr>
              <a:t>月发表了题为“</a:t>
            </a:r>
            <a:r>
              <a:rPr lang="en-US" altLang="zh-CN">
                <a:ea typeface="PMingLiU" panose="02020500000000000000" pitchFamily="18" charset="-120"/>
              </a:rPr>
              <a:t>A Relational Model of Data for Large Shared Data Banks</a:t>
            </a:r>
            <a:r>
              <a:rPr lang="zh-CN" altLang="en-US">
                <a:ea typeface="PMingLiU" panose="02020500000000000000" pitchFamily="18" charset="-120"/>
              </a:rPr>
              <a:t>”一文，首次明确而清晰地为数据库系统提出了一种崭新的模型，即关系模型。一经提出迅速商品化。</a:t>
            </a:r>
            <a:endParaRPr lang="en-US" altLang="zh-CN" b="1">
              <a:ea typeface="PMingLiU" panose="02020500000000000000" pitchFamily="18" charset="-120"/>
            </a:endParaRPr>
          </a:p>
        </p:txBody>
      </p:sp>
      <p:sp>
        <p:nvSpPr>
          <p:cNvPr id="106500" name="投影片編號版面配置區 3">
            <a:extLst>
              <a:ext uri="{FF2B5EF4-FFF2-40B4-BE49-F238E27FC236}">
                <a16:creationId xmlns:a16="http://schemas.microsoft.com/office/drawing/2014/main" id="{78D79E53-DADB-4D49-91E7-08AF8977143B}"/>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DC308B2B-BABE-48CD-865C-D549BC4C7872}" type="slidenum">
              <a:rPr lang="zh-TW" altLang="en-US" sz="1400" smtClean="0">
                <a:latin typeface="Times New Roman" panose="02020603050405020304" pitchFamily="18" charset="0"/>
              </a:rPr>
              <a:pPr/>
              <a:t>52</a:t>
            </a:fld>
            <a:endParaRPr lang="zh-TW" altLang="en-US" sz="1400">
              <a:latin typeface="Times New Roman" panose="02020603050405020304" pitchFamily="18" charset="0"/>
            </a:endParaRPr>
          </a:p>
        </p:txBody>
      </p:sp>
      <p:pic>
        <p:nvPicPr>
          <p:cNvPr id="106501" name="图片 2">
            <a:extLst>
              <a:ext uri="{FF2B5EF4-FFF2-40B4-BE49-F238E27FC236}">
                <a16:creationId xmlns:a16="http://schemas.microsoft.com/office/drawing/2014/main" id="{CDB49C0C-64BE-4FB0-B29B-14498E780A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3325" y="1871663"/>
            <a:ext cx="2376488"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9DF776C5-3782-493C-AB75-10A6AC1E81B4}"/>
              </a:ext>
            </a:extLst>
          </p:cNvPr>
          <p:cNvSpPr>
            <a:spLocks noGrp="1" noChangeArrowheads="1"/>
          </p:cNvSpPr>
          <p:nvPr>
            <p:ph type="title"/>
          </p:nvPr>
        </p:nvSpPr>
        <p:spPr>
          <a:xfrm>
            <a:off x="854075" y="1000125"/>
            <a:ext cx="6858000" cy="685800"/>
          </a:xfrm>
        </p:spPr>
        <p:txBody>
          <a:bodyPr>
            <a:normAutofit/>
          </a:bodyPr>
          <a:lstStyle/>
          <a:p>
            <a:pPr eaLnBrk="1" hangingPunct="1">
              <a:defRPr/>
            </a:pPr>
            <a:r>
              <a:rPr lang="en-US" altLang="zh-CN" sz="4300"/>
              <a:t>Turing</a:t>
            </a:r>
            <a:r>
              <a:rPr lang="zh-CN" altLang="en-US" sz="4300"/>
              <a:t> </a:t>
            </a:r>
            <a:r>
              <a:rPr lang="en-US" altLang="zh-CN" sz="4300"/>
              <a:t>Award</a:t>
            </a:r>
            <a:endParaRPr lang="en-US" altLang="zh-TW" sz="4300"/>
          </a:p>
        </p:txBody>
      </p:sp>
      <p:sp>
        <p:nvSpPr>
          <p:cNvPr id="108547" name="Rectangle 3">
            <a:extLst>
              <a:ext uri="{FF2B5EF4-FFF2-40B4-BE49-F238E27FC236}">
                <a16:creationId xmlns:a16="http://schemas.microsoft.com/office/drawing/2014/main" id="{3436B4D7-AF20-44E2-8ADD-EC1078862222}"/>
              </a:ext>
            </a:extLst>
          </p:cNvPr>
          <p:cNvSpPr>
            <a:spLocks noGrp="1" noChangeArrowheads="1"/>
          </p:cNvSpPr>
          <p:nvPr>
            <p:ph idx="1"/>
          </p:nvPr>
        </p:nvSpPr>
        <p:spPr>
          <a:xfrm>
            <a:off x="854075" y="1766888"/>
            <a:ext cx="5121275" cy="5016500"/>
          </a:xfrm>
        </p:spPr>
        <p:txBody>
          <a:bodyPr/>
          <a:lstStyle/>
          <a:p>
            <a:pPr eaLnBrk="1" hangingPunct="1"/>
            <a:r>
              <a:rPr lang="en-US" altLang="zh-CN"/>
              <a:t>James Gray(</a:t>
            </a:r>
            <a:r>
              <a:rPr lang="zh-CN" altLang="en-US"/>
              <a:t>詹姆斯 </a:t>
            </a:r>
            <a:r>
              <a:rPr lang="en-US" altLang="zh-CN"/>
              <a:t>• </a:t>
            </a:r>
            <a:r>
              <a:rPr lang="zh-CN" altLang="en-US"/>
              <a:t>格雷</a:t>
            </a:r>
            <a:r>
              <a:rPr lang="en-US" altLang="zh-CN"/>
              <a:t>)</a:t>
            </a:r>
            <a:r>
              <a:rPr lang="zh-TW" altLang="en-US"/>
              <a:t>　</a:t>
            </a:r>
            <a:r>
              <a:rPr lang="en-US" altLang="zh-CN">
                <a:ea typeface="PMingLiU" panose="02020500000000000000" pitchFamily="18" charset="-120"/>
              </a:rPr>
              <a:t>1998</a:t>
            </a:r>
            <a:endParaRPr lang="en-US" altLang="zh-TW"/>
          </a:p>
          <a:p>
            <a:pPr lvl="1" eaLnBrk="1" hangingPunct="1"/>
            <a:r>
              <a:rPr lang="zh-CN" altLang="en-US">
                <a:ea typeface="PMingLiU" panose="02020500000000000000" pitchFamily="18" charset="-120"/>
              </a:rPr>
              <a:t>在</a:t>
            </a:r>
            <a:r>
              <a:rPr lang="zh-CN" altLang="en-US">
                <a:solidFill>
                  <a:srgbClr val="FF0000"/>
                </a:solidFill>
                <a:ea typeface="PMingLiU" panose="02020500000000000000" pitchFamily="18" charset="-120"/>
              </a:rPr>
              <a:t>事务</a:t>
            </a:r>
            <a:r>
              <a:rPr lang="zh-CN" altLang="en-US">
                <a:ea typeface="PMingLiU" panose="02020500000000000000" pitchFamily="18" charset="-120"/>
              </a:rPr>
              <a:t>处理技术上的创新性思维和开拓性工作，使他成为该技术领域公认的权威。在解决保障数据的完整性 安全性  并行性，以及从故障中恢复方面发挥了十分关键的作用。</a:t>
            </a:r>
            <a:endParaRPr lang="en-US" altLang="zh-CN" b="1">
              <a:ea typeface="PMingLiU" panose="02020500000000000000" pitchFamily="18" charset="-120"/>
            </a:endParaRPr>
          </a:p>
        </p:txBody>
      </p:sp>
      <p:sp>
        <p:nvSpPr>
          <p:cNvPr id="108548" name="投影片編號版面配置區 3">
            <a:extLst>
              <a:ext uri="{FF2B5EF4-FFF2-40B4-BE49-F238E27FC236}">
                <a16:creationId xmlns:a16="http://schemas.microsoft.com/office/drawing/2014/main" id="{D9EC82DF-05AC-4626-93B1-4304B77959F5}"/>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3EB2811D-1677-49D5-8613-EA0280353AF1}" type="slidenum">
              <a:rPr lang="zh-TW" altLang="en-US" sz="1400" smtClean="0">
                <a:latin typeface="Times New Roman" panose="02020603050405020304" pitchFamily="18" charset="0"/>
              </a:rPr>
              <a:pPr/>
              <a:t>53</a:t>
            </a:fld>
            <a:endParaRPr lang="zh-TW" altLang="en-US" sz="1400">
              <a:latin typeface="Times New Roman" panose="02020603050405020304" pitchFamily="18" charset="0"/>
            </a:endParaRPr>
          </a:p>
        </p:txBody>
      </p:sp>
      <p:pic>
        <p:nvPicPr>
          <p:cNvPr id="108549" name="图片 1">
            <a:extLst>
              <a:ext uri="{FF2B5EF4-FFF2-40B4-BE49-F238E27FC236}">
                <a16:creationId xmlns:a16="http://schemas.microsoft.com/office/drawing/2014/main" id="{438305DF-204E-4B5B-B583-57A6532577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1775" y="1766888"/>
            <a:ext cx="18923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7F3FF7AD-DA99-4158-AAB4-61CA85875487}"/>
              </a:ext>
            </a:extLst>
          </p:cNvPr>
          <p:cNvSpPr>
            <a:spLocks noGrp="1" noChangeArrowheads="1"/>
          </p:cNvSpPr>
          <p:nvPr>
            <p:ph type="title"/>
          </p:nvPr>
        </p:nvSpPr>
        <p:spPr>
          <a:xfrm>
            <a:off x="854075" y="1000125"/>
            <a:ext cx="6858000" cy="685800"/>
          </a:xfrm>
        </p:spPr>
        <p:txBody>
          <a:bodyPr>
            <a:normAutofit/>
          </a:bodyPr>
          <a:lstStyle/>
          <a:p>
            <a:pPr eaLnBrk="1" hangingPunct="1">
              <a:defRPr/>
            </a:pPr>
            <a:r>
              <a:rPr lang="en-US" altLang="zh-CN" sz="4300"/>
              <a:t>Turing</a:t>
            </a:r>
            <a:r>
              <a:rPr lang="zh-CN" altLang="en-US" sz="4300"/>
              <a:t> </a:t>
            </a:r>
            <a:r>
              <a:rPr lang="en-US" altLang="zh-CN" sz="4300"/>
              <a:t>Award</a:t>
            </a:r>
            <a:endParaRPr lang="en-US" altLang="zh-TW" sz="4300"/>
          </a:p>
        </p:txBody>
      </p:sp>
      <p:sp>
        <p:nvSpPr>
          <p:cNvPr id="110595" name="Rectangle 3">
            <a:extLst>
              <a:ext uri="{FF2B5EF4-FFF2-40B4-BE49-F238E27FC236}">
                <a16:creationId xmlns:a16="http://schemas.microsoft.com/office/drawing/2014/main" id="{8E1427B0-9178-4CA8-AFCD-C0E7E0F4A0FF}"/>
              </a:ext>
            </a:extLst>
          </p:cNvPr>
          <p:cNvSpPr>
            <a:spLocks noGrp="1" noChangeArrowheads="1"/>
          </p:cNvSpPr>
          <p:nvPr>
            <p:ph idx="1"/>
          </p:nvPr>
        </p:nvSpPr>
        <p:spPr>
          <a:xfrm>
            <a:off x="854075" y="1766888"/>
            <a:ext cx="5121275" cy="5016500"/>
          </a:xfrm>
        </p:spPr>
        <p:txBody>
          <a:bodyPr/>
          <a:lstStyle/>
          <a:p>
            <a:pPr eaLnBrk="1" hangingPunct="1"/>
            <a:r>
              <a:rPr lang="nl-NL" altLang="zh-CN"/>
              <a:t>Michael Stonebraker (</a:t>
            </a:r>
            <a:r>
              <a:rPr lang="zh-CN" altLang="nl-NL"/>
              <a:t>迈克尔</a:t>
            </a:r>
            <a:r>
              <a:rPr lang="nl-NL" altLang="zh-CN"/>
              <a:t>.</a:t>
            </a:r>
            <a:r>
              <a:rPr lang="zh-CN" altLang="nl-NL"/>
              <a:t>斯通布雷克</a:t>
            </a:r>
            <a:r>
              <a:rPr lang="nl-NL" altLang="zh-CN"/>
              <a:t>) </a:t>
            </a:r>
            <a:r>
              <a:rPr lang="en-US" altLang="zh-CN">
                <a:ea typeface="PMingLiU" panose="02020500000000000000" pitchFamily="18" charset="-120"/>
              </a:rPr>
              <a:t>2015</a:t>
            </a:r>
            <a:endParaRPr lang="en-US" altLang="zh-TW"/>
          </a:p>
          <a:p>
            <a:pPr lvl="1" eaLnBrk="1" hangingPunct="1"/>
            <a:r>
              <a:rPr lang="zh-CN" altLang="en-US">
                <a:ea typeface="PMingLiU" panose="02020500000000000000" pitchFamily="18" charset="-120"/>
              </a:rPr>
              <a:t>对现代数据库系统底层的概念与实践所做出的基础性贡献。</a:t>
            </a:r>
            <a:endParaRPr lang="en-US" altLang="zh-CN">
              <a:ea typeface="PMingLiU" panose="02020500000000000000" pitchFamily="18" charset="-120"/>
            </a:endParaRPr>
          </a:p>
          <a:p>
            <a:pPr lvl="1" eaLnBrk="1" hangingPunct="1"/>
            <a:r>
              <a:rPr lang="zh-CN" altLang="en-US">
                <a:ea typeface="PMingLiU" panose="02020500000000000000" pitchFamily="18" charset="-120"/>
              </a:rPr>
              <a:t>在数据库领域以多产而著称，“发明了许多几乎所有现代数据库系统所用的概念，创办了无数成功的数据库技术公司”</a:t>
            </a:r>
            <a:endParaRPr lang="en-US" altLang="zh-CN">
              <a:ea typeface="PMingLiU" panose="02020500000000000000" pitchFamily="18" charset="-120"/>
            </a:endParaRPr>
          </a:p>
          <a:p>
            <a:pPr lvl="1" eaLnBrk="1" hangingPunct="1"/>
            <a:endParaRPr lang="en-US" altLang="zh-CN" b="1">
              <a:ea typeface="PMingLiU" panose="02020500000000000000" pitchFamily="18" charset="-120"/>
            </a:endParaRPr>
          </a:p>
        </p:txBody>
      </p:sp>
      <p:sp>
        <p:nvSpPr>
          <p:cNvPr id="110596" name="投影片編號版面配置區 3">
            <a:extLst>
              <a:ext uri="{FF2B5EF4-FFF2-40B4-BE49-F238E27FC236}">
                <a16:creationId xmlns:a16="http://schemas.microsoft.com/office/drawing/2014/main" id="{718E3F9E-4E92-421D-91EC-5E8E212BA210}"/>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066A437F-3F41-4415-A654-CCFD49A4E79A}" type="slidenum">
              <a:rPr lang="zh-TW" altLang="en-US" sz="1400" smtClean="0">
                <a:latin typeface="Times New Roman" panose="02020603050405020304" pitchFamily="18" charset="0"/>
              </a:rPr>
              <a:pPr/>
              <a:t>54</a:t>
            </a:fld>
            <a:endParaRPr lang="zh-TW" altLang="en-US" sz="1400">
              <a:latin typeface="Times New Roman" panose="02020603050405020304" pitchFamily="18" charset="0"/>
            </a:endParaRPr>
          </a:p>
        </p:txBody>
      </p:sp>
      <p:pic>
        <p:nvPicPr>
          <p:cNvPr id="110597" name="图片 2">
            <a:extLst>
              <a:ext uri="{FF2B5EF4-FFF2-40B4-BE49-F238E27FC236}">
                <a16:creationId xmlns:a16="http://schemas.microsoft.com/office/drawing/2014/main" id="{188799BC-E0C6-4607-B6A0-8772B7EC25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1766888"/>
            <a:ext cx="21209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C3E044A-A40D-4DBD-A499-1769297BE179}"/>
              </a:ext>
            </a:extLst>
          </p:cNvPr>
          <p:cNvSpPr>
            <a:spLocks noGrp="1" noChangeArrowheads="1"/>
          </p:cNvSpPr>
          <p:nvPr>
            <p:ph type="ctrTitle"/>
          </p:nvPr>
        </p:nvSpPr>
        <p:spPr>
          <a:xfrm>
            <a:off x="822325" y="758825"/>
            <a:ext cx="7543800" cy="3565525"/>
          </a:xfrm>
        </p:spPr>
        <p:txBody>
          <a:bodyPr rtlCol="0">
            <a:normAutofit/>
          </a:bodyPr>
          <a:lstStyle/>
          <a:p>
            <a:pPr eaLnBrk="1" fontAlgn="auto" hangingPunct="1">
              <a:spcAft>
                <a:spcPts val="0"/>
              </a:spcAft>
              <a:defRPr/>
            </a:pPr>
            <a:r>
              <a:rPr lang="en-US" altLang="zh-CN"/>
              <a:t>End of Chapter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1">
            <a:extLst>
              <a:ext uri="{FF2B5EF4-FFF2-40B4-BE49-F238E27FC236}">
                <a16:creationId xmlns:a16="http://schemas.microsoft.com/office/drawing/2014/main" id="{CD4FD122-C9F6-420D-9CE0-51812636F053}"/>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957B869B-760B-42DF-B1D1-909B9F1EA920}" type="slidenum">
              <a:rPr lang="zh-TW" altLang="en-US" sz="1400" smtClean="0">
                <a:latin typeface="Times New Roman" panose="02020603050405020304" pitchFamily="18" charset="0"/>
              </a:rPr>
              <a:pPr/>
              <a:t>6</a:t>
            </a:fld>
            <a:endParaRPr lang="zh-TW" altLang="en-US" sz="1400">
              <a:latin typeface="Times New Roman" panose="02020603050405020304" pitchFamily="18" charset="0"/>
            </a:endParaRPr>
          </a:p>
        </p:txBody>
      </p:sp>
      <p:sp>
        <p:nvSpPr>
          <p:cNvPr id="20483" name="Rectangle 2050">
            <a:extLst>
              <a:ext uri="{FF2B5EF4-FFF2-40B4-BE49-F238E27FC236}">
                <a16:creationId xmlns:a16="http://schemas.microsoft.com/office/drawing/2014/main" id="{B10F38B0-2AB6-4299-A89C-5AA08A11AD37}"/>
              </a:ext>
            </a:extLst>
          </p:cNvPr>
          <p:cNvSpPr>
            <a:spLocks noChangeArrowheads="1"/>
          </p:cNvSpPr>
          <p:nvPr/>
        </p:nvSpPr>
        <p:spPr bwMode="auto">
          <a:xfrm>
            <a:off x="346075" y="515938"/>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sz="3600" b="1">
                <a:solidFill>
                  <a:schemeClr val="tx2"/>
                </a:solidFill>
                <a:latin typeface="Times New Roman" panose="02020603050405020304" pitchFamily="18" charset="0"/>
              </a:rPr>
              <a:t>Database System: Introduction</a:t>
            </a:r>
          </a:p>
        </p:txBody>
      </p:sp>
      <p:sp>
        <p:nvSpPr>
          <p:cNvPr id="20484" name="Rectangle 2051">
            <a:extLst>
              <a:ext uri="{FF2B5EF4-FFF2-40B4-BE49-F238E27FC236}">
                <a16:creationId xmlns:a16="http://schemas.microsoft.com/office/drawing/2014/main" id="{6444AB91-3C35-4C11-B40A-19200A6F6AE7}"/>
              </a:ext>
            </a:extLst>
          </p:cNvPr>
          <p:cNvSpPr>
            <a:spLocks noChangeArrowheads="1"/>
          </p:cNvSpPr>
          <p:nvPr/>
        </p:nvSpPr>
        <p:spPr bwMode="auto">
          <a:xfrm>
            <a:off x="619125" y="1231900"/>
            <a:ext cx="8408988"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80000"/>
              </a:lnSpc>
              <a:spcBef>
                <a:spcPct val="20000"/>
              </a:spcBef>
              <a:spcAft>
                <a:spcPct val="0"/>
              </a:spcAft>
              <a:buClr>
                <a:schemeClr val="hlink"/>
              </a:buClr>
              <a:buSzPct val="60000"/>
              <a:buFont typeface="Wingdings" panose="05000000000000000000" pitchFamily="2" charset="2"/>
              <a:buChar char="n"/>
            </a:pPr>
            <a:r>
              <a:rPr lang="zh-CN" altLang="en-US" b="1">
                <a:solidFill>
                  <a:schemeClr val="tx1"/>
                </a:solidFill>
                <a:latin typeface="Times New Roman" panose="02020603050405020304" pitchFamily="18" charset="0"/>
                <a:ea typeface="PMingLiU" panose="02020500000000000000" pitchFamily="18" charset="-120"/>
              </a:rPr>
              <a:t>数据：描述事物的符号记录</a:t>
            </a:r>
            <a:endParaRPr lang="en-US" altLang="zh-TW" b="1">
              <a:solidFill>
                <a:schemeClr val="tx1"/>
              </a:solidFill>
              <a:latin typeface="Times New Roman" panose="02020603050405020304" pitchFamily="18" charset="0"/>
            </a:endParaRPr>
          </a:p>
          <a:p>
            <a:pPr eaLnBrk="1" hangingPunct="1">
              <a:lnSpc>
                <a:spcPct val="120000"/>
              </a:lnSpc>
              <a:spcBef>
                <a:spcPct val="20000"/>
              </a:spcBef>
              <a:spcAft>
                <a:spcPct val="0"/>
              </a:spcAft>
              <a:buClr>
                <a:schemeClr val="hlink"/>
              </a:buClr>
              <a:buSzPct val="60000"/>
              <a:buFont typeface="Wingdings" panose="05000000000000000000" pitchFamily="2" charset="2"/>
              <a:buChar char="n"/>
            </a:pPr>
            <a:endParaRPr lang="en-US" altLang="zh-CN" b="1">
              <a:solidFill>
                <a:schemeClr val="tx1"/>
              </a:solidFill>
              <a:latin typeface="Times New Roman" panose="02020603050405020304" pitchFamily="18" charset="0"/>
              <a:ea typeface="PMingLiU" panose="02020500000000000000" pitchFamily="18" charset="-120"/>
            </a:endParaRPr>
          </a:p>
          <a:p>
            <a:pPr eaLnBrk="1" hangingPunct="1">
              <a:lnSpc>
                <a:spcPct val="120000"/>
              </a:lnSpc>
              <a:spcBef>
                <a:spcPct val="20000"/>
              </a:spcBef>
              <a:spcAft>
                <a:spcPct val="0"/>
              </a:spcAft>
              <a:buClr>
                <a:schemeClr val="hlink"/>
              </a:buClr>
              <a:buSzPct val="60000"/>
              <a:buFont typeface="Wingdings" panose="05000000000000000000" pitchFamily="2" charset="2"/>
              <a:buChar char="n"/>
            </a:pPr>
            <a:r>
              <a:rPr lang="zh-CN" altLang="en-US" b="1">
                <a:solidFill>
                  <a:schemeClr val="tx1"/>
                </a:solidFill>
                <a:latin typeface="Times New Roman" panose="02020603050405020304" pitchFamily="18" charset="0"/>
                <a:ea typeface="PMingLiU" panose="02020500000000000000" pitchFamily="18" charset="-120"/>
              </a:rPr>
              <a:t>数据库：是长期储存在计算机内，有组织的，可共享的大量数据的集合。</a:t>
            </a:r>
            <a:endParaRPr lang="en-US" altLang="zh-CN" b="1">
              <a:solidFill>
                <a:schemeClr val="tx1"/>
              </a:solidFill>
              <a:latin typeface="Times New Roman" panose="02020603050405020304" pitchFamily="18" charset="0"/>
              <a:ea typeface="PMingLiU" panose="02020500000000000000" pitchFamily="18" charset="-120"/>
            </a:endParaRPr>
          </a:p>
          <a:p>
            <a:pPr eaLnBrk="1" hangingPunct="1">
              <a:lnSpc>
                <a:spcPct val="120000"/>
              </a:lnSpc>
              <a:spcBef>
                <a:spcPct val="20000"/>
              </a:spcBef>
              <a:spcAft>
                <a:spcPct val="0"/>
              </a:spcAft>
              <a:buClr>
                <a:schemeClr val="hlink"/>
              </a:buClr>
              <a:buSzPct val="60000"/>
              <a:buFont typeface="Wingdings" panose="05000000000000000000" pitchFamily="2" charset="2"/>
              <a:buChar char="n"/>
            </a:pPr>
            <a:endParaRPr lang="en-US" altLang="zh-CN" b="1">
              <a:solidFill>
                <a:schemeClr val="tx1"/>
              </a:solidFill>
              <a:latin typeface="Times New Roman" panose="02020603050405020304" pitchFamily="18" charset="0"/>
              <a:ea typeface="PMingLiU" panose="02020500000000000000" pitchFamily="18" charset="-120"/>
            </a:endParaRPr>
          </a:p>
          <a:p>
            <a:pPr eaLnBrk="1" hangingPunct="1">
              <a:lnSpc>
                <a:spcPct val="120000"/>
              </a:lnSpc>
              <a:spcBef>
                <a:spcPct val="20000"/>
              </a:spcBef>
              <a:spcAft>
                <a:spcPct val="0"/>
              </a:spcAft>
              <a:buClr>
                <a:schemeClr val="hlink"/>
              </a:buClr>
              <a:buSzPct val="60000"/>
              <a:buFont typeface="Wingdings" panose="05000000000000000000" pitchFamily="2" charset="2"/>
              <a:buChar char="n"/>
            </a:pPr>
            <a:r>
              <a:rPr lang="zh-CN" altLang="en-US" b="1">
                <a:solidFill>
                  <a:schemeClr val="tx1"/>
                </a:solidFill>
                <a:latin typeface="Times New Roman" panose="02020603050405020304" pitchFamily="18" charset="0"/>
                <a:ea typeface="PMingLiU" panose="02020500000000000000" pitchFamily="18" charset="-120"/>
              </a:rPr>
              <a:t>数据库管理系统：计算机的基础软件。</a:t>
            </a:r>
            <a:endParaRPr lang="en-US" altLang="zh-CN" b="1">
              <a:solidFill>
                <a:schemeClr val="tx1"/>
              </a:solidFill>
              <a:latin typeface="Times New Roman" panose="02020603050405020304" pitchFamily="18" charset="0"/>
              <a:ea typeface="PMingLiU" panose="02020500000000000000" pitchFamily="18" charset="-120"/>
            </a:endParaRPr>
          </a:p>
          <a:p>
            <a:pPr eaLnBrk="1" hangingPunct="1">
              <a:lnSpc>
                <a:spcPct val="120000"/>
              </a:lnSpc>
              <a:spcBef>
                <a:spcPct val="20000"/>
              </a:spcBef>
              <a:spcAft>
                <a:spcPct val="0"/>
              </a:spcAft>
              <a:buClr>
                <a:schemeClr val="hlink"/>
              </a:buClr>
              <a:buSzPct val="60000"/>
              <a:buFont typeface="Wingdings" panose="05000000000000000000" pitchFamily="2" charset="2"/>
              <a:buChar char="n"/>
            </a:pPr>
            <a:endParaRPr lang="en-US" altLang="zh-TW">
              <a:solidFill>
                <a:schemeClr val="tx1"/>
              </a:solidFill>
              <a:latin typeface="Times New Roman" panose="02020603050405020304" pitchFamily="18" charset="0"/>
            </a:endParaRPr>
          </a:p>
          <a:p>
            <a:pPr eaLnBrk="1" hangingPunct="1">
              <a:lnSpc>
                <a:spcPct val="120000"/>
              </a:lnSpc>
              <a:spcBef>
                <a:spcPct val="20000"/>
              </a:spcBef>
              <a:spcAft>
                <a:spcPct val="0"/>
              </a:spcAft>
              <a:buClr>
                <a:schemeClr val="hlink"/>
              </a:buClr>
              <a:buSzPct val="60000"/>
              <a:buFont typeface="Wingdings" panose="05000000000000000000" pitchFamily="2" charset="2"/>
              <a:buChar char="n"/>
            </a:pPr>
            <a:r>
              <a:rPr lang="zh-CN" altLang="en-US" b="1">
                <a:solidFill>
                  <a:schemeClr val="tx1"/>
                </a:solidFill>
                <a:latin typeface="Times New Roman" panose="02020603050405020304" pitchFamily="18" charset="0"/>
                <a:ea typeface="PMingLiU" panose="02020500000000000000" pitchFamily="18" charset="-120"/>
              </a:rPr>
              <a:t>数据库系统：是由数据库、数据库管理系统（及其应用开发工具）、应用程序和数据库管理员组成的存储、管理、处理和维护数据的系统。</a:t>
            </a:r>
            <a:endParaRPr lang="en-US" altLang="zh-TW" b="1">
              <a:solidFill>
                <a:schemeClr val="tx1"/>
              </a:solidFill>
              <a:latin typeface="Times New Roman" panose="02020603050405020304" pitchFamily="18" charset="0"/>
            </a:endParaRPr>
          </a:p>
          <a:p>
            <a:pPr lvl="1" eaLnBrk="1" hangingPunct="1">
              <a:spcBef>
                <a:spcPct val="20000"/>
              </a:spcBef>
              <a:spcAft>
                <a:spcPct val="0"/>
              </a:spcAft>
              <a:buClr>
                <a:schemeClr val="folHlink"/>
              </a:buClr>
              <a:buSzPct val="55000"/>
              <a:buFont typeface="Wingdings" panose="05000000000000000000" pitchFamily="2" charset="2"/>
              <a:buChar char="n"/>
            </a:pPr>
            <a:endParaRPr lang="en-US" altLang="zh-TW" sz="2000">
              <a:solidFill>
                <a:schemeClr val="tx1"/>
              </a:solidFill>
              <a:latin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1">
            <a:extLst>
              <a:ext uri="{FF2B5EF4-FFF2-40B4-BE49-F238E27FC236}">
                <a16:creationId xmlns:a16="http://schemas.microsoft.com/office/drawing/2014/main" id="{F959BD8C-C3CB-4331-855E-C0B15E72082B}"/>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ECB68978-1E1A-45F3-844F-8B334192687F}" type="slidenum">
              <a:rPr lang="zh-TW" altLang="en-US" sz="1400" smtClean="0">
                <a:latin typeface="Times New Roman" panose="02020603050405020304" pitchFamily="18" charset="0"/>
              </a:rPr>
              <a:pPr/>
              <a:t>7</a:t>
            </a:fld>
            <a:endParaRPr lang="zh-TW" altLang="en-US" sz="1400">
              <a:latin typeface="Times New Roman" panose="02020603050405020304" pitchFamily="18" charset="0"/>
            </a:endParaRPr>
          </a:p>
        </p:txBody>
      </p:sp>
      <p:sp>
        <p:nvSpPr>
          <p:cNvPr id="22531" name="Rectangle 2050">
            <a:extLst>
              <a:ext uri="{FF2B5EF4-FFF2-40B4-BE49-F238E27FC236}">
                <a16:creationId xmlns:a16="http://schemas.microsoft.com/office/drawing/2014/main" id="{2D53008F-AF83-456C-817B-67D018EAA69E}"/>
              </a:ext>
            </a:extLst>
          </p:cNvPr>
          <p:cNvSpPr>
            <a:spLocks noChangeArrowheads="1"/>
          </p:cNvSpPr>
          <p:nvPr/>
        </p:nvSpPr>
        <p:spPr bwMode="auto">
          <a:xfrm>
            <a:off x="346075" y="515938"/>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sz="3600" b="1">
                <a:solidFill>
                  <a:schemeClr val="tx2"/>
                </a:solidFill>
                <a:latin typeface="Times New Roman" panose="02020603050405020304" pitchFamily="18" charset="0"/>
              </a:rPr>
              <a:t>Database System: Introduction</a:t>
            </a:r>
          </a:p>
        </p:txBody>
      </p:sp>
      <p:sp>
        <p:nvSpPr>
          <p:cNvPr id="22532" name="Rectangle 2051">
            <a:extLst>
              <a:ext uri="{FF2B5EF4-FFF2-40B4-BE49-F238E27FC236}">
                <a16:creationId xmlns:a16="http://schemas.microsoft.com/office/drawing/2014/main" id="{0E572E4F-E870-46A7-B7CD-7B3F0283242F}"/>
              </a:ext>
            </a:extLst>
          </p:cNvPr>
          <p:cNvSpPr>
            <a:spLocks noChangeArrowheads="1"/>
          </p:cNvSpPr>
          <p:nvPr/>
        </p:nvSpPr>
        <p:spPr bwMode="auto">
          <a:xfrm>
            <a:off x="619125" y="1231900"/>
            <a:ext cx="8408988"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80000"/>
              </a:lnSpc>
              <a:spcBef>
                <a:spcPct val="20000"/>
              </a:spcBef>
              <a:spcAft>
                <a:spcPct val="0"/>
              </a:spcAft>
              <a:buClr>
                <a:schemeClr val="hlink"/>
              </a:buClr>
              <a:buSzPct val="60000"/>
              <a:buFont typeface="Wingdings" panose="05000000000000000000" pitchFamily="2" charset="2"/>
              <a:buChar char="n"/>
            </a:pPr>
            <a:r>
              <a:rPr lang="en-US" altLang="zh-TW" b="1">
                <a:solidFill>
                  <a:schemeClr val="tx1"/>
                </a:solidFill>
                <a:latin typeface="Times New Roman" panose="02020603050405020304" pitchFamily="18" charset="0"/>
              </a:rPr>
              <a:t>Database Management System (DBMS)</a:t>
            </a:r>
            <a:r>
              <a:rPr lang="zh-CN" altLang="en-US" sz="1600" b="1" i="1">
                <a:solidFill>
                  <a:schemeClr val="tx1"/>
                </a:solidFill>
                <a:latin typeface="Times New Roman" panose="02020603050405020304" pitchFamily="18" charset="0"/>
                <a:ea typeface="PMingLiU" panose="02020500000000000000" pitchFamily="18" charset="-120"/>
              </a:rPr>
              <a:t>（数据库管理系统）</a:t>
            </a:r>
            <a:endParaRPr lang="en-US" altLang="zh-TW" sz="1600" b="1" i="1">
              <a:solidFill>
                <a:schemeClr val="tx1"/>
              </a:solidFill>
              <a:latin typeface="Times New Roman" panose="02020603050405020304" pitchFamily="18" charset="0"/>
            </a:endParaRP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2000">
                <a:solidFill>
                  <a:schemeClr val="tx1"/>
                </a:solidFill>
                <a:latin typeface="Times New Roman" panose="02020603050405020304" pitchFamily="18" charset="0"/>
              </a:rPr>
              <a:t>Collection of interrelated data (</a:t>
            </a:r>
            <a:r>
              <a:rPr lang="en-US" altLang="zh-TW" sz="2000" b="1" u="sng">
                <a:solidFill>
                  <a:schemeClr val="tx1"/>
                </a:solidFill>
                <a:latin typeface="Times New Roman" panose="02020603050405020304" pitchFamily="18" charset="0"/>
              </a:rPr>
              <a:t>database</a:t>
            </a:r>
            <a:r>
              <a:rPr lang="en-US" altLang="zh-TW" sz="2000">
                <a:solidFill>
                  <a:schemeClr val="tx1"/>
                </a:solidFill>
                <a:latin typeface="Times New Roman" panose="02020603050405020304" pitchFamily="18" charset="0"/>
              </a:rPr>
              <a:t>)</a:t>
            </a:r>
            <a:r>
              <a:rPr lang="zh-CN" altLang="en-US" sz="2000" b="1" i="1">
                <a:solidFill>
                  <a:schemeClr val="tx1"/>
                </a:solidFill>
                <a:latin typeface="Times New Roman" panose="02020603050405020304" pitchFamily="18" charset="0"/>
                <a:ea typeface="PMingLiU" panose="02020500000000000000" pitchFamily="18" charset="-120"/>
              </a:rPr>
              <a:t> </a:t>
            </a:r>
            <a:r>
              <a:rPr lang="zh-CN" altLang="en-US" sz="1400" b="1" i="1">
                <a:solidFill>
                  <a:schemeClr val="tx1"/>
                </a:solidFill>
                <a:latin typeface="Times New Roman" panose="02020603050405020304" pitchFamily="18" charset="0"/>
                <a:ea typeface="PMingLiU" panose="02020500000000000000" pitchFamily="18" charset="-120"/>
              </a:rPr>
              <a:t>（相互关联的数据）</a:t>
            </a:r>
            <a:endParaRPr lang="en-US" altLang="zh-TW" sz="1400">
              <a:solidFill>
                <a:schemeClr val="tx1"/>
              </a:solidFill>
              <a:latin typeface="Times New Roman" panose="02020603050405020304" pitchFamily="18" charset="0"/>
            </a:endParaRP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2000">
                <a:solidFill>
                  <a:schemeClr val="tx1"/>
                </a:solidFill>
                <a:latin typeface="Times New Roman" panose="02020603050405020304" pitchFamily="18" charset="0"/>
              </a:rPr>
              <a:t>Set of </a:t>
            </a:r>
            <a:r>
              <a:rPr lang="en-US" altLang="zh-TW" sz="2000" b="1" u="sng">
                <a:solidFill>
                  <a:schemeClr val="tx1"/>
                </a:solidFill>
                <a:latin typeface="Times New Roman" panose="02020603050405020304" pitchFamily="18" charset="0"/>
              </a:rPr>
              <a:t>programs</a:t>
            </a:r>
            <a:r>
              <a:rPr lang="en-US" altLang="zh-TW" sz="2000">
                <a:solidFill>
                  <a:schemeClr val="tx1"/>
                </a:solidFill>
                <a:latin typeface="Times New Roman" panose="02020603050405020304" pitchFamily="18" charset="0"/>
              </a:rPr>
              <a:t> to access the data</a:t>
            </a:r>
            <a:r>
              <a:rPr lang="zh-CN" altLang="en-US" sz="1400" b="1" i="1">
                <a:solidFill>
                  <a:schemeClr val="tx1"/>
                </a:solidFill>
                <a:latin typeface="Times New Roman" panose="02020603050405020304" pitchFamily="18" charset="0"/>
                <a:ea typeface="PMingLiU" panose="02020500000000000000" pitchFamily="18" charset="-120"/>
              </a:rPr>
              <a:t>（存取程序）</a:t>
            </a:r>
            <a:endParaRPr lang="en-US" altLang="zh-TW" sz="1400">
              <a:solidFill>
                <a:schemeClr val="tx1"/>
              </a:solidFill>
              <a:latin typeface="Times New Roman" panose="02020603050405020304" pitchFamily="18" charset="0"/>
            </a:endParaRPr>
          </a:p>
          <a:p>
            <a:pPr eaLnBrk="1" hangingPunct="1">
              <a:lnSpc>
                <a:spcPct val="120000"/>
              </a:lnSpc>
              <a:spcBef>
                <a:spcPct val="20000"/>
              </a:spcBef>
              <a:spcAft>
                <a:spcPct val="0"/>
              </a:spcAft>
              <a:buClr>
                <a:schemeClr val="hlink"/>
              </a:buClr>
              <a:buSzPct val="60000"/>
              <a:buFont typeface="Wingdings" panose="05000000000000000000" pitchFamily="2" charset="2"/>
              <a:buChar char="n"/>
            </a:pPr>
            <a:r>
              <a:rPr lang="en-US" altLang="zh-TW" b="1">
                <a:solidFill>
                  <a:schemeClr val="tx1"/>
                </a:solidFill>
                <a:latin typeface="Times New Roman" panose="02020603050405020304" pitchFamily="18" charset="0"/>
              </a:rPr>
              <a:t>Goal of a DBMS:</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2000">
                <a:solidFill>
                  <a:schemeClr val="tx1"/>
                </a:solidFill>
                <a:latin typeface="Times New Roman" panose="02020603050405020304" pitchFamily="18" charset="0"/>
              </a:rPr>
              <a:t>provides a way to </a:t>
            </a:r>
            <a:r>
              <a:rPr lang="en-US" altLang="zh-TW" sz="2000" b="1">
                <a:solidFill>
                  <a:schemeClr val="tx1"/>
                </a:solidFill>
                <a:latin typeface="Times New Roman" panose="02020603050405020304" pitchFamily="18" charset="0"/>
              </a:rPr>
              <a:t>store </a:t>
            </a:r>
            <a:r>
              <a:rPr lang="en-US" altLang="zh-TW" sz="2000">
                <a:solidFill>
                  <a:schemeClr val="tx1"/>
                </a:solidFill>
                <a:latin typeface="Times New Roman" panose="02020603050405020304" pitchFamily="18" charset="0"/>
              </a:rPr>
              <a:t>and </a:t>
            </a:r>
            <a:r>
              <a:rPr lang="en-US" altLang="zh-TW" sz="2000" b="1">
                <a:solidFill>
                  <a:schemeClr val="tx1"/>
                </a:solidFill>
                <a:latin typeface="Times New Roman" panose="02020603050405020304" pitchFamily="18" charset="0"/>
              </a:rPr>
              <a:t>retrieve</a:t>
            </a:r>
            <a:r>
              <a:rPr lang="en-US" altLang="zh-TW" sz="2000">
                <a:solidFill>
                  <a:schemeClr val="tx1"/>
                </a:solidFill>
                <a:latin typeface="Times New Roman" panose="02020603050405020304" pitchFamily="18" charset="0"/>
              </a:rPr>
              <a:t> database information that is both </a:t>
            </a:r>
          </a:p>
          <a:p>
            <a:pPr lvl="2" eaLnBrk="1" hangingPunct="1">
              <a:lnSpc>
                <a:spcPct val="80000"/>
              </a:lnSpc>
              <a:spcBef>
                <a:spcPct val="20000"/>
              </a:spcBef>
              <a:spcAft>
                <a:spcPct val="0"/>
              </a:spcAft>
              <a:buClr>
                <a:schemeClr val="accent2"/>
              </a:buClr>
              <a:buFontTx/>
              <a:buChar char="•"/>
            </a:pPr>
            <a:r>
              <a:rPr lang="en-US" altLang="zh-TW" sz="2000" i="1">
                <a:solidFill>
                  <a:schemeClr val="tx1"/>
                </a:solidFill>
                <a:latin typeface="Times New Roman" panose="02020603050405020304" pitchFamily="18" charset="0"/>
              </a:rPr>
              <a:t>convenient</a:t>
            </a:r>
            <a:r>
              <a:rPr lang="en-US" altLang="zh-TW" sz="2000">
                <a:solidFill>
                  <a:schemeClr val="tx1"/>
                </a:solidFill>
                <a:latin typeface="Times New Roman" panose="02020603050405020304" pitchFamily="18" charset="0"/>
              </a:rPr>
              <a:t> and </a:t>
            </a:r>
          </a:p>
          <a:p>
            <a:pPr lvl="2" eaLnBrk="1" hangingPunct="1">
              <a:lnSpc>
                <a:spcPct val="80000"/>
              </a:lnSpc>
              <a:spcBef>
                <a:spcPct val="20000"/>
              </a:spcBef>
              <a:spcAft>
                <a:spcPct val="0"/>
              </a:spcAft>
              <a:buClr>
                <a:schemeClr val="accent2"/>
              </a:buClr>
              <a:buFontTx/>
              <a:buChar char="•"/>
            </a:pPr>
            <a:r>
              <a:rPr lang="en-US" altLang="zh-TW" sz="2000" i="1">
                <a:solidFill>
                  <a:schemeClr val="tx1"/>
                </a:solidFill>
                <a:latin typeface="Times New Roman" panose="02020603050405020304" pitchFamily="18" charset="0"/>
              </a:rPr>
              <a:t>efficient</a:t>
            </a:r>
            <a:r>
              <a:rPr lang="en-US" altLang="zh-TW" sz="2000">
                <a:solidFill>
                  <a:schemeClr val="tx1"/>
                </a:solidFill>
                <a:latin typeface="Times New Roman" panose="02020603050405020304" pitchFamily="18" charset="0"/>
              </a:rPr>
              <a:t>.</a:t>
            </a:r>
          </a:p>
          <a:p>
            <a:pPr eaLnBrk="1" hangingPunct="1">
              <a:lnSpc>
                <a:spcPct val="120000"/>
              </a:lnSpc>
              <a:spcBef>
                <a:spcPct val="20000"/>
              </a:spcBef>
              <a:spcAft>
                <a:spcPct val="0"/>
              </a:spcAft>
              <a:buClr>
                <a:schemeClr val="hlink"/>
              </a:buClr>
              <a:buSzPct val="60000"/>
              <a:buFont typeface="Wingdings" panose="05000000000000000000" pitchFamily="2" charset="2"/>
              <a:buChar char="n"/>
            </a:pPr>
            <a:r>
              <a:rPr lang="en-US" altLang="zh-TW" b="1">
                <a:solidFill>
                  <a:schemeClr val="tx1"/>
                </a:solidFill>
                <a:latin typeface="Times New Roman" panose="02020603050405020304" pitchFamily="18" charset="0"/>
              </a:rPr>
              <a:t>Functions of DBMS: </a:t>
            </a:r>
            <a:r>
              <a:rPr lang="en-US" altLang="zh-TW">
                <a:solidFill>
                  <a:schemeClr val="tx1"/>
                </a:solidFill>
                <a:latin typeface="Times New Roman" panose="02020603050405020304" pitchFamily="18" charset="0"/>
              </a:rPr>
              <a:t>Management of Data (MOD)</a:t>
            </a: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2000" b="1">
                <a:solidFill>
                  <a:schemeClr val="tx1"/>
                </a:solidFill>
                <a:latin typeface="Times New Roman" panose="02020603050405020304" pitchFamily="18" charset="0"/>
              </a:rPr>
              <a:t>Defining structure</a:t>
            </a:r>
            <a:r>
              <a:rPr lang="en-US" altLang="zh-TW" sz="2000">
                <a:solidFill>
                  <a:schemeClr val="tx1"/>
                </a:solidFill>
                <a:latin typeface="Times New Roman" panose="02020603050405020304" pitchFamily="18" charset="0"/>
              </a:rPr>
              <a:t> for storage data</a:t>
            </a:r>
            <a:r>
              <a:rPr lang="zh-CN" altLang="en-US" sz="1600" i="1">
                <a:solidFill>
                  <a:schemeClr val="tx1"/>
                </a:solidFill>
                <a:latin typeface="Times New Roman" panose="02020603050405020304" pitchFamily="18" charset="0"/>
                <a:ea typeface="PMingLiU" panose="02020500000000000000" pitchFamily="18" charset="-120"/>
              </a:rPr>
              <a:t>（存储）</a:t>
            </a:r>
            <a:endParaRPr lang="en-US" altLang="zh-TW" sz="1600" i="1">
              <a:solidFill>
                <a:schemeClr val="tx1"/>
              </a:solidFill>
              <a:latin typeface="Times New Roman" panose="02020603050405020304" pitchFamily="18" charset="0"/>
            </a:endParaRP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2000">
                <a:solidFill>
                  <a:schemeClr val="tx1"/>
                </a:solidFill>
                <a:latin typeface="Times New Roman" panose="02020603050405020304" pitchFamily="18" charset="0"/>
              </a:rPr>
              <a:t>Providing mechanisms for </a:t>
            </a:r>
            <a:r>
              <a:rPr lang="en-US" altLang="zh-TW" sz="2000" b="1">
                <a:solidFill>
                  <a:schemeClr val="tx1"/>
                </a:solidFill>
                <a:latin typeface="Times New Roman" panose="02020603050405020304" pitchFamily="18" charset="0"/>
              </a:rPr>
              <a:t>manipulation of data</a:t>
            </a:r>
            <a:r>
              <a:rPr lang="zh-CN" altLang="en-US" sz="1600" i="1">
                <a:solidFill>
                  <a:schemeClr val="tx1"/>
                </a:solidFill>
                <a:latin typeface="Times New Roman" panose="02020603050405020304" pitchFamily="18" charset="0"/>
                <a:ea typeface="PMingLiU" panose="02020500000000000000" pitchFamily="18" charset="-120"/>
              </a:rPr>
              <a:t>（操纵）</a:t>
            </a:r>
            <a:endParaRPr lang="en-US" altLang="zh-TW" sz="1600" i="1">
              <a:solidFill>
                <a:schemeClr val="tx1"/>
              </a:solidFill>
              <a:latin typeface="Times New Roman" panose="02020603050405020304" pitchFamily="18" charset="0"/>
            </a:endParaRP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2000" b="1">
                <a:solidFill>
                  <a:schemeClr val="tx1"/>
                </a:solidFill>
                <a:latin typeface="Times New Roman" panose="02020603050405020304" pitchFamily="18" charset="0"/>
              </a:rPr>
              <a:t>Ensure safety</a:t>
            </a:r>
            <a:r>
              <a:rPr lang="en-US" altLang="zh-TW" sz="2000">
                <a:solidFill>
                  <a:schemeClr val="tx1"/>
                </a:solidFill>
                <a:latin typeface="Times New Roman" panose="02020603050405020304" pitchFamily="18" charset="0"/>
              </a:rPr>
              <a:t> of data </a:t>
            </a:r>
            <a:r>
              <a:rPr lang="en-US" altLang="zh-TW">
                <a:solidFill>
                  <a:schemeClr val="tx1"/>
                </a:solidFill>
                <a:latin typeface="Times New Roman" panose="02020603050405020304" pitchFamily="18" charset="0"/>
              </a:rPr>
              <a:t>(system crashes, unauthorized access, misused, </a:t>
            </a:r>
            <a:r>
              <a:rPr lang="en-US" altLang="zh-TW">
                <a:solidFill>
                  <a:schemeClr val="tx1"/>
                </a:solidFill>
                <a:latin typeface="Helvetica" panose="020B0604020202020204" pitchFamily="34" charset="0"/>
              </a:rPr>
              <a:t>…</a:t>
            </a:r>
            <a:r>
              <a:rPr lang="en-US" altLang="zh-TW">
                <a:solidFill>
                  <a:schemeClr val="tx1"/>
                </a:solidFill>
                <a:latin typeface="Times New Roman" panose="02020603050405020304" pitchFamily="18" charset="0"/>
              </a:rPr>
              <a:t>)</a:t>
            </a:r>
            <a:r>
              <a:rPr lang="zh-CN" altLang="en-US" sz="1600" i="1">
                <a:solidFill>
                  <a:schemeClr val="tx1"/>
                </a:solidFill>
                <a:latin typeface="Times New Roman" panose="02020603050405020304" pitchFamily="18" charset="0"/>
                <a:ea typeface="PMingLiU" panose="02020500000000000000" pitchFamily="18" charset="-120"/>
              </a:rPr>
              <a:t>（安全）</a:t>
            </a:r>
            <a:endParaRPr lang="en-US" altLang="zh-TW" sz="1600" i="1">
              <a:solidFill>
                <a:schemeClr val="tx1"/>
              </a:solidFill>
              <a:latin typeface="Times New Roman" panose="02020603050405020304" pitchFamily="18" charset="0"/>
            </a:endParaRPr>
          </a:p>
          <a:p>
            <a:pPr lvl="1" eaLnBrk="1" hangingPunct="1">
              <a:lnSpc>
                <a:spcPct val="80000"/>
              </a:lnSpc>
              <a:spcBef>
                <a:spcPct val="20000"/>
              </a:spcBef>
              <a:spcAft>
                <a:spcPct val="0"/>
              </a:spcAft>
              <a:buClr>
                <a:schemeClr val="folHlink"/>
              </a:buClr>
              <a:buSzPct val="55000"/>
              <a:buFont typeface="Wingdings" panose="05000000000000000000" pitchFamily="2" charset="2"/>
              <a:buChar char="n"/>
            </a:pPr>
            <a:r>
              <a:rPr lang="en-US" altLang="zh-TW" sz="2000" b="1">
                <a:solidFill>
                  <a:schemeClr val="tx1"/>
                </a:solidFill>
                <a:latin typeface="Times New Roman" panose="02020603050405020304" pitchFamily="18" charset="0"/>
              </a:rPr>
              <a:t>Concurrent control</a:t>
            </a:r>
            <a:r>
              <a:rPr lang="en-US" altLang="zh-TW" sz="2000">
                <a:solidFill>
                  <a:schemeClr val="tx1"/>
                </a:solidFill>
                <a:latin typeface="Times New Roman" panose="02020603050405020304" pitchFamily="18" charset="0"/>
              </a:rPr>
              <a:t> in multi-user environment</a:t>
            </a:r>
            <a:r>
              <a:rPr lang="zh-CN" altLang="en-US" sz="1600" i="1">
                <a:solidFill>
                  <a:schemeClr val="tx1"/>
                </a:solidFill>
                <a:latin typeface="Times New Roman" panose="02020603050405020304" pitchFamily="18" charset="0"/>
                <a:ea typeface="PMingLiU" panose="02020500000000000000" pitchFamily="18" charset="-120"/>
              </a:rPr>
              <a:t>（一致性控制）</a:t>
            </a:r>
            <a:endParaRPr lang="en-US" altLang="zh-TW" sz="1600" i="1">
              <a:solidFill>
                <a:schemeClr val="tx1"/>
              </a:solidFill>
              <a:latin typeface="Times New Roman" panose="02020603050405020304" pitchFamily="18" charset="0"/>
            </a:endParaRPr>
          </a:p>
          <a:p>
            <a:pPr lvl="1" eaLnBrk="1" hangingPunct="1">
              <a:spcBef>
                <a:spcPct val="20000"/>
              </a:spcBef>
              <a:spcAft>
                <a:spcPct val="0"/>
              </a:spcAft>
              <a:buClr>
                <a:schemeClr val="folHlink"/>
              </a:buClr>
              <a:buSzPct val="55000"/>
              <a:buFont typeface="Wingdings" panose="05000000000000000000" pitchFamily="2" charset="2"/>
              <a:buChar char="n"/>
            </a:pPr>
            <a:endParaRPr lang="en-US" altLang="zh-TW" sz="2000">
              <a:solidFill>
                <a:schemeClr val="tx1"/>
              </a:solidFill>
              <a:latin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6442E6D1-A99D-4F5D-888D-206CAEA2A73B}"/>
              </a:ext>
            </a:extLst>
          </p:cNvPr>
          <p:cNvSpPr>
            <a:spLocks noGrp="1" noChangeArrowheads="1"/>
          </p:cNvSpPr>
          <p:nvPr>
            <p:ph type="title"/>
          </p:nvPr>
        </p:nvSpPr>
        <p:spPr>
          <a:xfrm>
            <a:off x="831850" y="1014413"/>
            <a:ext cx="7381875" cy="6096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1.1 Database-System Applications</a:t>
            </a:r>
          </a:p>
        </p:txBody>
      </p:sp>
      <p:sp>
        <p:nvSpPr>
          <p:cNvPr id="24579" name="Rectangle 3">
            <a:extLst>
              <a:ext uri="{FF2B5EF4-FFF2-40B4-BE49-F238E27FC236}">
                <a16:creationId xmlns:a16="http://schemas.microsoft.com/office/drawing/2014/main" id="{644B1574-14E3-4841-A2EA-8901F5167C50}"/>
              </a:ext>
            </a:extLst>
          </p:cNvPr>
          <p:cNvSpPr>
            <a:spLocks noGrp="1" noChangeArrowheads="1"/>
          </p:cNvSpPr>
          <p:nvPr>
            <p:ph idx="1"/>
          </p:nvPr>
        </p:nvSpPr>
        <p:spPr>
          <a:xfrm>
            <a:off x="889000" y="1785938"/>
            <a:ext cx="7573963" cy="4422775"/>
          </a:xfrm>
        </p:spPr>
        <p:txBody>
          <a:bodyPr/>
          <a:lstStyle/>
          <a:p>
            <a:pPr eaLnBrk="1" hangingPunct="1">
              <a:buFont typeface="Wingdings" panose="05000000000000000000" pitchFamily="2" charset="2"/>
              <a:buChar char="n"/>
            </a:pPr>
            <a:r>
              <a:rPr lang="en-US" altLang="zh-TW" sz="2400"/>
              <a:t> Database Applications:</a:t>
            </a:r>
          </a:p>
          <a:p>
            <a:pPr lvl="1" eaLnBrk="1" hangingPunct="1"/>
            <a:r>
              <a:rPr lang="en-US" altLang="zh-TW" sz="2000"/>
              <a:t>Banking: all transactions </a:t>
            </a:r>
          </a:p>
          <a:p>
            <a:pPr lvl="1" eaLnBrk="1" hangingPunct="1"/>
            <a:r>
              <a:rPr lang="en-US" altLang="zh-TW" sz="2000"/>
              <a:t>Airlines: reservations, schedules </a:t>
            </a:r>
          </a:p>
          <a:p>
            <a:pPr lvl="1" eaLnBrk="1" hangingPunct="1"/>
            <a:r>
              <a:rPr lang="en-US" altLang="zh-TW" sz="2000"/>
              <a:t>Universities:  registration, grades, student profile, .. </a:t>
            </a:r>
          </a:p>
          <a:p>
            <a:pPr lvl="1" eaLnBrk="1" hangingPunct="1"/>
            <a:r>
              <a:rPr lang="en-US" altLang="zh-TW" sz="2000"/>
              <a:t>Sales: customers, products, purchases </a:t>
            </a:r>
          </a:p>
          <a:p>
            <a:pPr lvl="1" eaLnBrk="1" hangingPunct="1"/>
            <a:r>
              <a:rPr lang="en-US" altLang="zh-TW" sz="2000"/>
              <a:t>Manufacturing: production, inventory, orders, supply chain </a:t>
            </a:r>
          </a:p>
          <a:p>
            <a:pPr lvl="1" eaLnBrk="1" hangingPunct="1"/>
            <a:r>
              <a:rPr lang="en-US" altLang="zh-TW" sz="2000"/>
              <a:t>Human resources: employee records, salaries, tax deductions </a:t>
            </a:r>
          </a:p>
          <a:p>
            <a:pPr lvl="1" eaLnBrk="1" hangingPunct="1"/>
            <a:endParaRPr lang="en-US" altLang="zh-TW"/>
          </a:p>
          <a:p>
            <a:pPr eaLnBrk="1" hangingPunct="1">
              <a:buFont typeface="Wingdings" panose="05000000000000000000" pitchFamily="2" charset="2"/>
              <a:buChar char="n"/>
            </a:pPr>
            <a:r>
              <a:rPr lang="en-US" altLang="zh-TW"/>
              <a:t> Databases touch all aspects of our lives </a:t>
            </a:r>
          </a:p>
        </p:txBody>
      </p:sp>
      <p:sp>
        <p:nvSpPr>
          <p:cNvPr id="24580" name="投影片編號版面配置區 3">
            <a:extLst>
              <a:ext uri="{FF2B5EF4-FFF2-40B4-BE49-F238E27FC236}">
                <a16:creationId xmlns:a16="http://schemas.microsoft.com/office/drawing/2014/main" id="{018517D6-E663-433F-9BD8-3B5FC09D0AFA}"/>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730F8D6D-3159-4664-971C-9FA503886899}" type="slidenum">
              <a:rPr lang="zh-TW" altLang="en-US" sz="1400" smtClean="0">
                <a:latin typeface="Times New Roman" panose="02020603050405020304" pitchFamily="18" charset="0"/>
              </a:rPr>
              <a:pPr/>
              <a:t>8</a:t>
            </a:fld>
            <a:endParaRPr lang="zh-TW" altLang="en-US" sz="1400">
              <a:latin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D63CA481-BE93-472C-8ABD-9C0CFDFE8445}"/>
              </a:ext>
            </a:extLst>
          </p:cNvPr>
          <p:cNvSpPr>
            <a:spLocks noGrp="1" noChangeArrowheads="1"/>
          </p:cNvSpPr>
          <p:nvPr>
            <p:ph type="title"/>
          </p:nvPr>
        </p:nvSpPr>
        <p:spPr>
          <a:xfrm>
            <a:off x="831850" y="1014413"/>
            <a:ext cx="7381875" cy="609600"/>
          </a:xfrm>
        </p:spPr>
        <p:txBody>
          <a:bodyPr rtlCol="0">
            <a:normAutofit fontScale="90000"/>
          </a:bodyPr>
          <a:lstStyle/>
          <a:p>
            <a:pPr eaLnBrk="1" fontAlgn="auto" hangingPunct="1">
              <a:spcAft>
                <a:spcPts val="0"/>
              </a:spcAft>
              <a:defRPr/>
            </a:pPr>
            <a:r>
              <a:rPr lang="en-US" altLang="zh-TW" dirty="0">
                <a:solidFill>
                  <a:schemeClr val="tx1">
                    <a:lumMod val="75000"/>
                    <a:lumOff val="25000"/>
                  </a:schemeClr>
                </a:solidFill>
              </a:rPr>
              <a:t>1.2 Purpose of Database Systems</a:t>
            </a:r>
          </a:p>
        </p:txBody>
      </p:sp>
      <p:sp>
        <p:nvSpPr>
          <p:cNvPr id="26627" name="Rectangle 3">
            <a:extLst>
              <a:ext uri="{FF2B5EF4-FFF2-40B4-BE49-F238E27FC236}">
                <a16:creationId xmlns:a16="http://schemas.microsoft.com/office/drawing/2014/main" id="{DEB19902-52BE-4FD5-A110-F398A230B3F0}"/>
              </a:ext>
            </a:extLst>
          </p:cNvPr>
          <p:cNvSpPr>
            <a:spLocks noGrp="1" noChangeArrowheads="1"/>
          </p:cNvSpPr>
          <p:nvPr>
            <p:ph idx="1"/>
          </p:nvPr>
        </p:nvSpPr>
        <p:spPr>
          <a:xfrm>
            <a:off x="889000" y="1785938"/>
            <a:ext cx="7573963" cy="4422775"/>
          </a:xfrm>
        </p:spPr>
        <p:txBody>
          <a:bodyPr/>
          <a:lstStyle/>
          <a:p>
            <a:pPr eaLnBrk="1" hangingPunct="1">
              <a:buFont typeface="Wingdings" panose="05000000000000000000" pitchFamily="2" charset="2"/>
              <a:buChar char="n"/>
            </a:pPr>
            <a:r>
              <a:rPr lang="zh-CN" altLang="en-US" sz="2400">
                <a:ea typeface="PMingLiU" panose="02020500000000000000" pitchFamily="18" charset="-120"/>
              </a:rPr>
              <a:t>假设在文件中，数据以</a:t>
            </a:r>
            <a:r>
              <a:rPr lang="en-US" altLang="zh-CN" sz="2400">
                <a:ea typeface="PMingLiU" panose="02020500000000000000" pitchFamily="18" charset="-120"/>
              </a:rPr>
              <a:t>CSV</a:t>
            </a:r>
            <a:r>
              <a:rPr lang="zh-CN" altLang="en-US" sz="2400">
                <a:ea typeface="PMingLiU" panose="02020500000000000000" pitchFamily="18" charset="-120"/>
              </a:rPr>
              <a:t>的格式组织：</a:t>
            </a:r>
            <a:endParaRPr lang="en-US" altLang="zh-TW"/>
          </a:p>
          <a:p>
            <a:pPr eaLnBrk="1" hangingPunct="1">
              <a:buFont typeface="Calibri" panose="020F0502020204030204" pitchFamily="34" charset="0"/>
              <a:buNone/>
            </a:pPr>
            <a:r>
              <a:rPr lang="zh-CN" altLang="en-US">
                <a:ea typeface="PMingLiU" panose="02020500000000000000" pitchFamily="18" charset="-120"/>
              </a:rPr>
              <a:t>   </a:t>
            </a:r>
            <a:r>
              <a:rPr lang="en-US" altLang="zh-TW"/>
              <a:t>Actors.txt</a:t>
            </a:r>
            <a:r>
              <a:rPr lang="zh-TW" altLang="en-US"/>
              <a:t>（</a:t>
            </a:r>
            <a:r>
              <a:rPr lang="en-US" altLang="zh-TW"/>
              <a:t>name, gender,</a:t>
            </a:r>
            <a:r>
              <a:rPr lang="zh-CN" altLang="en-US">
                <a:ea typeface="PMingLiU" panose="02020500000000000000" pitchFamily="18" charset="-120"/>
              </a:rPr>
              <a:t> </a:t>
            </a:r>
            <a:r>
              <a:rPr lang="en-US" altLang="zh-TW"/>
              <a:t>country</a:t>
            </a:r>
            <a:r>
              <a:rPr lang="zh-TW" altLang="en-US"/>
              <a:t>）结构如下：</a:t>
            </a:r>
            <a:endParaRPr lang="en-US" altLang="zh-TW"/>
          </a:p>
          <a:p>
            <a:pPr marL="200025" lvl="1" indent="0" eaLnBrk="1" hangingPunct="1">
              <a:buFont typeface="Calibri" panose="020F0502020204030204" pitchFamily="34" charset="0"/>
              <a:buNone/>
            </a:pPr>
            <a:r>
              <a:rPr lang="en-US" altLang="zh-CN"/>
              <a:t>"Jacky Chan", “male”, "China" </a:t>
            </a:r>
          </a:p>
          <a:p>
            <a:pPr marL="200025" lvl="1" indent="0" eaLnBrk="1" hangingPunct="1">
              <a:buFont typeface="Calibri" panose="020F0502020204030204" pitchFamily="34" charset="0"/>
              <a:buNone/>
            </a:pPr>
            <a:r>
              <a:rPr lang="en-US" altLang="zh-CN"/>
              <a:t>"Tony Jaa", “male”,"Thailand" </a:t>
            </a:r>
          </a:p>
          <a:p>
            <a:pPr marL="200025" lvl="1" indent="0" eaLnBrk="1" hangingPunct="1">
              <a:buFont typeface="Calibri" panose="020F0502020204030204" pitchFamily="34" charset="0"/>
              <a:buNone/>
            </a:pPr>
            <a:r>
              <a:rPr lang="en-US" altLang="zh-CN"/>
              <a:t>"Tom Hanks", “male”, "USA" </a:t>
            </a:r>
          </a:p>
          <a:p>
            <a:pPr marL="200025" lvl="1" indent="0" eaLnBrk="1" hangingPunct="1">
              <a:buFont typeface="Calibri" panose="020F0502020204030204" pitchFamily="34" charset="0"/>
              <a:buNone/>
            </a:pPr>
            <a:r>
              <a:rPr lang="en-US" altLang="zh-CN"/>
              <a:t>“Jennifer Lawrence”, “female”, ”USA” </a:t>
            </a:r>
          </a:p>
          <a:p>
            <a:pPr marL="200025" lvl="1" indent="0" eaLnBrk="1" hangingPunct="1">
              <a:buFont typeface="Calibri" panose="020F0502020204030204" pitchFamily="34" charset="0"/>
              <a:buNone/>
            </a:pPr>
            <a:endParaRPr lang="en-US" altLang="zh-CN"/>
          </a:p>
          <a:p>
            <a:pPr marL="200025" lvl="1" indent="0" eaLnBrk="1" hangingPunct="1">
              <a:buFont typeface="Calibri" panose="020F0502020204030204" pitchFamily="34" charset="0"/>
              <a:buNone/>
            </a:pPr>
            <a:r>
              <a:rPr lang="en-US" altLang="zh-CN"/>
              <a:t>Movies.txt(name, protagonist, year) </a:t>
            </a:r>
            <a:r>
              <a:rPr lang="zh-CN" altLang="en-US"/>
              <a:t>结构如下：</a:t>
            </a:r>
            <a:endParaRPr lang="en-US" altLang="zh-CN"/>
          </a:p>
          <a:p>
            <a:pPr marL="200025" lvl="1" indent="0" eaLnBrk="1" hangingPunct="1">
              <a:buFont typeface="Calibri" panose="020F0502020204030204" pitchFamily="34" charset="0"/>
              <a:buNone/>
            </a:pPr>
            <a:r>
              <a:rPr lang="en-US" altLang="zh-TW"/>
              <a:t>"Rush Hour", “Jacky Chan”, 1998 </a:t>
            </a:r>
          </a:p>
          <a:p>
            <a:pPr marL="200025" lvl="1" indent="0" eaLnBrk="1" hangingPunct="1">
              <a:buFont typeface="Calibri" panose="020F0502020204030204" pitchFamily="34" charset="0"/>
              <a:buNone/>
            </a:pPr>
            <a:r>
              <a:rPr lang="en-US" altLang="zh-TW"/>
              <a:t>"Hunger Game", “Jennifer Lawrence”,2012</a:t>
            </a:r>
          </a:p>
          <a:p>
            <a:pPr marL="200025" lvl="1" indent="0" eaLnBrk="1" hangingPunct="1">
              <a:buFont typeface="Calibri" panose="020F0502020204030204" pitchFamily="34" charset="0"/>
              <a:buNone/>
            </a:pPr>
            <a:r>
              <a:rPr lang="en-US" altLang="zh-TW"/>
              <a:t>"Saving Private Ryan", “Tom Hanks”, 1998</a:t>
            </a:r>
          </a:p>
          <a:p>
            <a:pPr marL="200025" lvl="1" indent="0" eaLnBrk="1" hangingPunct="1">
              <a:buFont typeface="Calibri" panose="020F0502020204030204" pitchFamily="34" charset="0"/>
              <a:buNone/>
            </a:pPr>
            <a:r>
              <a:rPr lang="en-US" altLang="zh-TW"/>
              <a:t>"Sally", “Tom Hanks”, 2016</a:t>
            </a:r>
          </a:p>
          <a:p>
            <a:pPr marL="200025" lvl="1" indent="0" eaLnBrk="1" hangingPunct="1">
              <a:buFont typeface="Calibri" panose="020F0502020204030204" pitchFamily="34" charset="0"/>
              <a:buNone/>
            </a:pPr>
            <a:endParaRPr lang="en-US" altLang="zh-CN"/>
          </a:p>
          <a:p>
            <a:pPr marL="200025" lvl="1" indent="0" eaLnBrk="1" hangingPunct="1">
              <a:buFont typeface="Calibri" panose="020F0502020204030204" pitchFamily="34" charset="0"/>
              <a:buNone/>
            </a:pPr>
            <a:endParaRPr lang="en-US" altLang="zh-TW"/>
          </a:p>
          <a:p>
            <a:pPr eaLnBrk="1" hangingPunct="1">
              <a:buFont typeface="Wingdings" panose="05000000000000000000" pitchFamily="2" charset="2"/>
              <a:buChar char="n"/>
            </a:pPr>
            <a:endParaRPr lang="en-US" altLang="zh-TW"/>
          </a:p>
          <a:p>
            <a:pPr eaLnBrk="1" hangingPunct="1">
              <a:buFont typeface="Wingdings" panose="05000000000000000000" pitchFamily="2" charset="2"/>
              <a:buChar char="n"/>
            </a:pPr>
            <a:endParaRPr lang="en-US" altLang="zh-TW"/>
          </a:p>
          <a:p>
            <a:pPr eaLnBrk="1" hangingPunct="1">
              <a:buFont typeface="Wingdings" panose="05000000000000000000" pitchFamily="2" charset="2"/>
              <a:buChar char="n"/>
            </a:pPr>
            <a:endParaRPr lang="en-US" altLang="zh-TW"/>
          </a:p>
        </p:txBody>
      </p:sp>
      <p:sp>
        <p:nvSpPr>
          <p:cNvPr id="26628" name="投影片編號版面配置區 3">
            <a:extLst>
              <a:ext uri="{FF2B5EF4-FFF2-40B4-BE49-F238E27FC236}">
                <a16:creationId xmlns:a16="http://schemas.microsoft.com/office/drawing/2014/main" id="{51B4FEB5-6FB0-4794-8FF1-B58FEA3840BD}"/>
              </a:ext>
            </a:extLst>
          </p:cNvPr>
          <p:cNvSpPr>
            <a:spLocks noGrp="1" noChangeArrowheads="1"/>
          </p:cNvSpPr>
          <p:nvPr>
            <p:ph type="sldNum" sz="quarter" idx="12"/>
          </p:nvPr>
        </p:nvSpPr>
        <p:spPr bwMode="auto">
          <a:xfrm>
            <a:off x="8382000" y="6372225"/>
            <a:ext cx="7620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sz="1400" b="1">
                <a:latin typeface="Times New Roman" panose="02020603050405020304" pitchFamily="18" charset="0"/>
              </a:rPr>
              <a:t>1</a:t>
            </a:r>
            <a:r>
              <a:rPr lang="zh-TW" altLang="en-US" sz="1400">
                <a:latin typeface="Times New Roman" panose="02020603050405020304" pitchFamily="18" charset="0"/>
              </a:rPr>
              <a:t>-</a:t>
            </a:r>
            <a:fld id="{C13E7CC6-860A-4AD3-A269-A8D6CF866A09}" type="slidenum">
              <a:rPr lang="zh-TW" altLang="en-US" sz="1400" smtClean="0">
                <a:latin typeface="Times New Roman" panose="02020603050405020304" pitchFamily="18" charset="0"/>
              </a:rPr>
              <a:pPr/>
              <a:t>9</a:t>
            </a:fld>
            <a:endParaRPr lang="zh-TW" altLang="en-US" sz="1400">
              <a:latin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4691</TotalTime>
  <Words>4016</Words>
  <Application>Microsoft Office PowerPoint</Application>
  <PresentationFormat>全屏显示(4:3)</PresentationFormat>
  <Paragraphs>556</Paragraphs>
  <Slides>55</Slides>
  <Notes>46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55</vt:i4>
      </vt:variant>
    </vt:vector>
  </HeadingPairs>
  <TitlesOfParts>
    <vt:vector size="65" baseType="lpstr">
      <vt:lpstr>Monotype Sorts</vt:lpstr>
      <vt:lpstr>宋体</vt:lpstr>
      <vt:lpstr>Arial</vt:lpstr>
      <vt:lpstr>Calibri</vt:lpstr>
      <vt:lpstr>Calibri Light</vt:lpstr>
      <vt:lpstr>Helvetica</vt:lpstr>
      <vt:lpstr>Tahoma</vt:lpstr>
      <vt:lpstr>Times New Roman</vt:lpstr>
      <vt:lpstr>Wingdings</vt:lpstr>
      <vt:lpstr>回顾</vt:lpstr>
      <vt:lpstr>Database System Concepts 数据库系统概论</vt:lpstr>
      <vt:lpstr>本课程的目标</vt:lpstr>
      <vt:lpstr>PowerPoint 演示文稿</vt:lpstr>
      <vt:lpstr>Chapter 1:  Introduction  概论</vt:lpstr>
      <vt:lpstr>INTRODUCTION</vt:lpstr>
      <vt:lpstr>PowerPoint 演示文稿</vt:lpstr>
      <vt:lpstr>PowerPoint 演示文稿</vt:lpstr>
      <vt:lpstr>1.1 Database-System Applications</vt:lpstr>
      <vt:lpstr>1.2 Purpose of Database Systems</vt:lpstr>
      <vt:lpstr>1.2 Purpose of Database Systems</vt:lpstr>
      <vt:lpstr>Drawbacks of using file systems (cont.)</vt:lpstr>
      <vt:lpstr>1.3 View of Data and Data Abstraction</vt:lpstr>
      <vt:lpstr>PowerPoint 演示文稿</vt:lpstr>
      <vt:lpstr>PowerPoint 演示文稿</vt:lpstr>
      <vt:lpstr>1.3.2 Instances 实例and Schemas模式</vt:lpstr>
      <vt:lpstr>Instances and Schemas (cont.)</vt:lpstr>
      <vt:lpstr>1.3.3 Data Models数据模型</vt:lpstr>
      <vt:lpstr>1.3.3 Data Models数据模型</vt:lpstr>
      <vt:lpstr>1.3.3 Data Models数据模型</vt:lpstr>
      <vt:lpstr>Category of Data Models</vt:lpstr>
      <vt:lpstr>1.4 Database Languages</vt:lpstr>
      <vt:lpstr>1.4.1 Data-Manipulation Language (DML)</vt:lpstr>
      <vt:lpstr>1.4.2 Data-Definition Language (DDL)</vt:lpstr>
      <vt:lpstr>1.5 Relational Databases</vt:lpstr>
      <vt:lpstr>1.5.1 Tables</vt:lpstr>
      <vt:lpstr>1.5.2 Data-Manipulation Language</vt:lpstr>
      <vt:lpstr>1.5.2 Data-Manipulation Language</vt:lpstr>
      <vt:lpstr>SQL (Structured Query Language)</vt:lpstr>
      <vt:lpstr>1.5.3 Data-Definition Language</vt:lpstr>
      <vt:lpstr>1.5.3 Data-Definition Language</vt:lpstr>
      <vt:lpstr>Referential Integrity Constraint</vt:lpstr>
      <vt:lpstr>1.5.4 Data Access from Application Programs</vt:lpstr>
      <vt:lpstr>1.6 Database Design</vt:lpstr>
      <vt:lpstr>Database Design for a University Organization</vt:lpstr>
      <vt:lpstr>Database Design for a University Organization</vt:lpstr>
      <vt:lpstr>1.6 Database Design</vt:lpstr>
      <vt:lpstr>1.6 Database Design</vt:lpstr>
      <vt:lpstr>PowerPoint 演示文稿</vt:lpstr>
      <vt:lpstr>PowerPoint 演示文稿</vt:lpstr>
      <vt:lpstr>1.8 Data Storage and Querying</vt:lpstr>
      <vt:lpstr>Storage Management (cont.)</vt:lpstr>
      <vt:lpstr>1.8.1 Storage Management</vt:lpstr>
      <vt:lpstr>1.8.2 The Query Processor</vt:lpstr>
      <vt:lpstr>1.9 Transaction Management </vt:lpstr>
      <vt:lpstr>1.10 Data Mining and Analysis </vt:lpstr>
      <vt:lpstr>Decision Support Systems</vt:lpstr>
      <vt:lpstr>Data Mining数据挖掘 (ch.15)</vt:lpstr>
      <vt:lpstr>1.12.1 Database Users and User Interfaces</vt:lpstr>
      <vt:lpstr>1.12.2 Database Administrator</vt:lpstr>
      <vt:lpstr>1.13 History of Database Systems</vt:lpstr>
      <vt:lpstr>Turing Award</vt:lpstr>
      <vt:lpstr>Turing Award</vt:lpstr>
      <vt:lpstr>Turing Award</vt:lpstr>
      <vt:lpstr>Turing Award</vt:lpstr>
      <vt:lpstr>End of Chapter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 Concepts 数据库系统概论</dc:title>
  <dc:creator>Microsoft Office 用户</dc:creator>
  <cp:lastModifiedBy>高 歌</cp:lastModifiedBy>
  <cp:revision>116</cp:revision>
  <cp:lastPrinted>2001-02-09T15:35:27Z</cp:lastPrinted>
  <dcterms:created xsi:type="dcterms:W3CDTF">2019-09-19T12:53:09Z</dcterms:created>
  <dcterms:modified xsi:type="dcterms:W3CDTF">2022-03-08T01:28:55Z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